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7.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 id="2147484908" r:id="rId7"/>
    <p:sldMasterId id="2147484940" r:id="rId8"/>
    <p:sldMasterId id="2147484972" r:id="rId9"/>
    <p:sldMasterId id="2147484987" r:id="rId10"/>
    <p:sldMasterId id="2147485020" r:id="rId11"/>
  </p:sldMasterIdLst>
  <p:notesMasterIdLst>
    <p:notesMasterId r:id="rId39"/>
  </p:notesMasterIdLst>
  <p:handoutMasterIdLst>
    <p:handoutMasterId r:id="rId40"/>
  </p:handoutMasterIdLst>
  <p:sldIdLst>
    <p:sldId id="2076136407" r:id="rId12"/>
    <p:sldId id="8729" r:id="rId13"/>
    <p:sldId id="10551" r:id="rId14"/>
    <p:sldId id="2076135906" r:id="rId15"/>
    <p:sldId id="2076136204" r:id="rId16"/>
    <p:sldId id="2076136378" r:id="rId17"/>
    <p:sldId id="2076136380" r:id="rId18"/>
    <p:sldId id="2076136408" r:id="rId19"/>
    <p:sldId id="2076136409" r:id="rId20"/>
    <p:sldId id="2076136412" r:id="rId21"/>
    <p:sldId id="2076136414" r:id="rId22"/>
    <p:sldId id="2076136415" r:id="rId23"/>
    <p:sldId id="2076136416" r:id="rId24"/>
    <p:sldId id="2076136417" r:id="rId25"/>
    <p:sldId id="2076136418" r:id="rId26"/>
    <p:sldId id="2076136419" r:id="rId27"/>
    <p:sldId id="2076136420" r:id="rId28"/>
    <p:sldId id="2076136421" r:id="rId29"/>
    <p:sldId id="2076136422" r:id="rId30"/>
    <p:sldId id="2076136383" r:id="rId31"/>
    <p:sldId id="4296" r:id="rId32"/>
    <p:sldId id="2076136413" r:id="rId33"/>
    <p:sldId id="2076136384" r:id="rId34"/>
    <p:sldId id="2076136410" r:id="rId35"/>
    <p:sldId id="2076136411" r:id="rId36"/>
    <p:sldId id="2076136252" r:id="rId37"/>
    <p:sldId id="2076136382"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83B01"/>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041859-5743-4E7C-BABF-5B65008E2CBE}" v="101" dt="2019-11-15T09:48:18.2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22" autoAdjust="0"/>
    <p:restoredTop sz="78530" autoAdjust="0"/>
  </p:normalViewPr>
  <p:slideViewPr>
    <p:cSldViewPr snapToGrid="0">
      <p:cViewPr varScale="1">
        <p:scale>
          <a:sx n="127" d="100"/>
          <a:sy n="127" d="100"/>
        </p:scale>
        <p:origin x="1644" y="13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notesMaster" Target="notesMasters/notesMaster1.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microsoft.com/office/2015/10/relationships/revisionInfo" Target="revisionInfo.xml"/><Relationship Id="rId20" Type="http://schemas.openxmlformats.org/officeDocument/2006/relationships/slide" Target="slides/slide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ni Pedersen" userId="fcbfee6c-4a37-47f8-852f-316a013e8f69" providerId="ADAL" clId="{E6041859-5743-4E7C-BABF-5B65008E2CBE}"/>
    <pc:docChg chg="undo custSel addSld delSld modSld sldOrd">
      <pc:chgData name="Ronni Pedersen" userId="fcbfee6c-4a37-47f8-852f-316a013e8f69" providerId="ADAL" clId="{E6041859-5743-4E7C-BABF-5B65008E2CBE}" dt="2019-11-15T09:48:10.745" v="1879" actId="2696"/>
      <pc:docMkLst>
        <pc:docMk/>
      </pc:docMkLst>
      <pc:sldChg chg="add del setBg">
        <pc:chgData name="Ronni Pedersen" userId="fcbfee6c-4a37-47f8-852f-316a013e8f69" providerId="ADAL" clId="{E6041859-5743-4E7C-BABF-5B65008E2CBE}" dt="2019-11-14T19:39:53.247" v="1260" actId="2696"/>
        <pc:sldMkLst>
          <pc:docMk/>
          <pc:sldMk cId="2668989102" sldId="257"/>
        </pc:sldMkLst>
      </pc:sldChg>
      <pc:sldChg chg="del modNotes">
        <pc:chgData name="Ronni Pedersen" userId="fcbfee6c-4a37-47f8-852f-316a013e8f69" providerId="ADAL" clId="{E6041859-5743-4E7C-BABF-5B65008E2CBE}" dt="2019-11-14T18:43:57.394" v="189" actId="2696"/>
        <pc:sldMkLst>
          <pc:docMk/>
          <pc:sldMk cId="3439127822" sldId="263"/>
        </pc:sldMkLst>
      </pc:sldChg>
      <pc:sldChg chg="add del">
        <pc:chgData name="Ronni Pedersen" userId="fcbfee6c-4a37-47f8-852f-316a013e8f69" providerId="ADAL" clId="{E6041859-5743-4E7C-BABF-5B65008E2CBE}" dt="2019-11-14T18:36:05.403" v="16" actId="2696"/>
        <pc:sldMkLst>
          <pc:docMk/>
          <pc:sldMk cId="1901035865" sldId="280"/>
        </pc:sldMkLst>
      </pc:sldChg>
      <pc:sldChg chg="add del">
        <pc:chgData name="Ronni Pedersen" userId="fcbfee6c-4a37-47f8-852f-316a013e8f69" providerId="ADAL" clId="{E6041859-5743-4E7C-BABF-5B65008E2CBE}" dt="2019-11-14T18:36:05.425" v="17" actId="2696"/>
        <pc:sldMkLst>
          <pc:docMk/>
          <pc:sldMk cId="458327636" sldId="281"/>
        </pc:sldMkLst>
      </pc:sldChg>
      <pc:sldChg chg="del">
        <pc:chgData name="Ronni Pedersen" userId="fcbfee6c-4a37-47f8-852f-316a013e8f69" providerId="ADAL" clId="{E6041859-5743-4E7C-BABF-5B65008E2CBE}" dt="2019-11-15T09:48:10.613" v="1872" actId="2696"/>
        <pc:sldMkLst>
          <pc:docMk/>
          <pc:sldMk cId="112751600" sldId="292"/>
        </pc:sldMkLst>
      </pc:sldChg>
      <pc:sldChg chg="add del setBg">
        <pc:chgData name="Ronni Pedersen" userId="fcbfee6c-4a37-47f8-852f-316a013e8f69" providerId="ADAL" clId="{E6041859-5743-4E7C-BABF-5B65008E2CBE}" dt="2019-11-14T19:30:55.449" v="1216" actId="2696"/>
        <pc:sldMkLst>
          <pc:docMk/>
          <pc:sldMk cId="878094644" sldId="305"/>
        </pc:sldMkLst>
      </pc:sldChg>
      <pc:sldChg chg="del">
        <pc:chgData name="Ronni Pedersen" userId="fcbfee6c-4a37-47f8-852f-316a013e8f69" providerId="ADAL" clId="{E6041859-5743-4E7C-BABF-5B65008E2CBE}" dt="2019-11-15T09:48:10.279" v="1864" actId="2696"/>
        <pc:sldMkLst>
          <pc:docMk/>
          <pc:sldMk cId="2086336850" sldId="860"/>
        </pc:sldMkLst>
      </pc:sldChg>
      <pc:sldChg chg="del">
        <pc:chgData name="Ronni Pedersen" userId="fcbfee6c-4a37-47f8-852f-316a013e8f69" providerId="ADAL" clId="{E6041859-5743-4E7C-BABF-5B65008E2CBE}" dt="2019-11-14T19:18:14.657" v="801" actId="2696"/>
        <pc:sldMkLst>
          <pc:docMk/>
          <pc:sldMk cId="2402828649" sldId="1532"/>
        </pc:sldMkLst>
      </pc:sldChg>
      <pc:sldChg chg="del">
        <pc:chgData name="Ronni Pedersen" userId="fcbfee6c-4a37-47f8-852f-316a013e8f69" providerId="ADAL" clId="{E6041859-5743-4E7C-BABF-5B65008E2CBE}" dt="2019-11-15T09:48:09.468" v="1847" actId="2696"/>
        <pc:sldMkLst>
          <pc:docMk/>
          <pc:sldMk cId="2639379867" sldId="1720"/>
        </pc:sldMkLst>
      </pc:sldChg>
      <pc:sldChg chg="modSp del">
        <pc:chgData name="Ronni Pedersen" userId="fcbfee6c-4a37-47f8-852f-316a013e8f69" providerId="ADAL" clId="{E6041859-5743-4E7C-BABF-5B65008E2CBE}" dt="2019-11-15T09:48:09.577" v="1848" actId="2696"/>
        <pc:sldMkLst>
          <pc:docMk/>
          <pc:sldMk cId="3117013438" sldId="1994"/>
        </pc:sldMkLst>
        <pc:spChg chg="mod">
          <ac:chgData name="Ronni Pedersen" userId="fcbfee6c-4a37-47f8-852f-316a013e8f69" providerId="ADAL" clId="{E6041859-5743-4E7C-BABF-5B65008E2CBE}" dt="2019-11-14T18:35:00.665" v="7" actId="20577"/>
          <ac:spMkLst>
            <pc:docMk/>
            <pc:sldMk cId="3117013438" sldId="1994"/>
            <ac:spMk id="4" creationId="{57142998-EA94-4FA2-A6F3-9EB067C25E21}"/>
          </ac:spMkLst>
        </pc:spChg>
      </pc:sldChg>
      <pc:sldChg chg="add del">
        <pc:chgData name="Ronni Pedersen" userId="fcbfee6c-4a37-47f8-852f-316a013e8f69" providerId="ADAL" clId="{E6041859-5743-4E7C-BABF-5B65008E2CBE}" dt="2019-11-14T19:28:52.219" v="1140" actId="2696"/>
        <pc:sldMkLst>
          <pc:docMk/>
          <pc:sldMk cId="563321703" sldId="1997"/>
        </pc:sldMkLst>
      </pc:sldChg>
      <pc:sldChg chg="del">
        <pc:chgData name="Ronni Pedersen" userId="fcbfee6c-4a37-47f8-852f-316a013e8f69" providerId="ADAL" clId="{E6041859-5743-4E7C-BABF-5B65008E2CBE}" dt="2019-11-14T19:18:14.609" v="799" actId="2696"/>
        <pc:sldMkLst>
          <pc:docMk/>
          <pc:sldMk cId="737796693" sldId="1997"/>
        </pc:sldMkLst>
      </pc:sldChg>
      <pc:sldChg chg="del">
        <pc:chgData name="Ronni Pedersen" userId="fcbfee6c-4a37-47f8-852f-316a013e8f69" providerId="ADAL" clId="{E6041859-5743-4E7C-BABF-5B65008E2CBE}" dt="2019-11-14T19:39:53.834" v="1261" actId="2696"/>
        <pc:sldMkLst>
          <pc:docMk/>
          <pc:sldMk cId="463153681" sldId="1998"/>
        </pc:sldMkLst>
      </pc:sldChg>
      <pc:sldChg chg="del modNotes modNotesTx">
        <pc:chgData name="Ronni Pedersen" userId="fcbfee6c-4a37-47f8-852f-316a013e8f69" providerId="ADAL" clId="{E6041859-5743-4E7C-BABF-5B65008E2CBE}" dt="2019-11-15T09:48:10.130" v="1862" actId="2696"/>
        <pc:sldMkLst>
          <pc:docMk/>
          <pc:sldMk cId="955558386" sldId="2122"/>
        </pc:sldMkLst>
      </pc:sldChg>
      <pc:sldChg chg="del modNotesTx">
        <pc:chgData name="Ronni Pedersen" userId="fcbfee6c-4a37-47f8-852f-316a013e8f69" providerId="ADAL" clId="{E6041859-5743-4E7C-BABF-5B65008E2CBE}" dt="2019-11-15T09:48:09.595" v="1849" actId="2696"/>
        <pc:sldMkLst>
          <pc:docMk/>
          <pc:sldMk cId="2929703558" sldId="2133"/>
        </pc:sldMkLst>
      </pc:sldChg>
      <pc:sldChg chg="add del">
        <pc:chgData name="Ronni Pedersen" userId="fcbfee6c-4a37-47f8-852f-316a013e8f69" providerId="ADAL" clId="{E6041859-5743-4E7C-BABF-5B65008E2CBE}" dt="2019-11-14T18:36:14.746" v="19" actId="2696"/>
        <pc:sldMkLst>
          <pc:docMk/>
          <pc:sldMk cId="3762067042" sldId="2144"/>
        </pc:sldMkLst>
      </pc:sldChg>
      <pc:sldChg chg="del">
        <pc:chgData name="Ronni Pedersen" userId="fcbfee6c-4a37-47f8-852f-316a013e8f69" providerId="ADAL" clId="{E6041859-5743-4E7C-BABF-5B65008E2CBE}" dt="2019-11-15T09:48:10.695" v="1876" actId="2696"/>
        <pc:sldMkLst>
          <pc:docMk/>
          <pc:sldMk cId="1175335053" sldId="2152"/>
        </pc:sldMkLst>
      </pc:sldChg>
      <pc:sldChg chg="del">
        <pc:chgData name="Ronni Pedersen" userId="fcbfee6c-4a37-47f8-852f-316a013e8f69" providerId="ADAL" clId="{E6041859-5743-4E7C-BABF-5B65008E2CBE}" dt="2019-11-14T18:55:51.530" v="630" actId="2696"/>
        <pc:sldMkLst>
          <pc:docMk/>
          <pc:sldMk cId="1123637897" sldId="2154"/>
        </pc:sldMkLst>
      </pc:sldChg>
      <pc:sldChg chg="del">
        <pc:chgData name="Ronni Pedersen" userId="fcbfee6c-4a37-47f8-852f-316a013e8f69" providerId="ADAL" clId="{E6041859-5743-4E7C-BABF-5B65008E2CBE}" dt="2019-11-15T09:48:09.875" v="1857" actId="2696"/>
        <pc:sldMkLst>
          <pc:docMk/>
          <pc:sldMk cId="2430523211" sldId="2165"/>
        </pc:sldMkLst>
      </pc:sldChg>
      <pc:sldChg chg="del">
        <pc:chgData name="Ronni Pedersen" userId="fcbfee6c-4a37-47f8-852f-316a013e8f69" providerId="ADAL" clId="{E6041859-5743-4E7C-BABF-5B65008E2CBE}" dt="2019-11-15T09:48:09.911" v="1858" actId="2696"/>
        <pc:sldMkLst>
          <pc:docMk/>
          <pc:sldMk cId="1367294525" sldId="2167"/>
        </pc:sldMkLst>
      </pc:sldChg>
      <pc:sldChg chg="del">
        <pc:chgData name="Ronni Pedersen" userId="fcbfee6c-4a37-47f8-852f-316a013e8f69" providerId="ADAL" clId="{E6041859-5743-4E7C-BABF-5B65008E2CBE}" dt="2019-11-15T09:48:10.045" v="1861" actId="2696"/>
        <pc:sldMkLst>
          <pc:docMk/>
          <pc:sldMk cId="3486342818" sldId="2170"/>
        </pc:sldMkLst>
      </pc:sldChg>
      <pc:sldChg chg="del">
        <pc:chgData name="Ronni Pedersen" userId="fcbfee6c-4a37-47f8-852f-316a013e8f69" providerId="ADAL" clId="{E6041859-5743-4E7C-BABF-5B65008E2CBE}" dt="2019-11-15T09:48:10.317" v="1865" actId="2696"/>
        <pc:sldMkLst>
          <pc:docMk/>
          <pc:sldMk cId="2381665237" sldId="2178"/>
        </pc:sldMkLst>
      </pc:sldChg>
      <pc:sldChg chg="del">
        <pc:chgData name="Ronni Pedersen" userId="fcbfee6c-4a37-47f8-852f-316a013e8f69" providerId="ADAL" clId="{E6041859-5743-4E7C-BABF-5B65008E2CBE}" dt="2019-11-15T09:48:10.164" v="1863" actId="2696"/>
        <pc:sldMkLst>
          <pc:docMk/>
          <pc:sldMk cId="773125546" sldId="2181"/>
        </pc:sldMkLst>
      </pc:sldChg>
      <pc:sldChg chg="del modNotesTx">
        <pc:chgData name="Ronni Pedersen" userId="fcbfee6c-4a37-47f8-852f-316a013e8f69" providerId="ADAL" clId="{E6041859-5743-4E7C-BABF-5B65008E2CBE}" dt="2019-11-15T09:48:10.017" v="1860" actId="2696"/>
        <pc:sldMkLst>
          <pc:docMk/>
          <pc:sldMk cId="1597283901" sldId="2198"/>
        </pc:sldMkLst>
      </pc:sldChg>
      <pc:sldChg chg="del">
        <pc:chgData name="Ronni Pedersen" userId="fcbfee6c-4a37-47f8-852f-316a013e8f69" providerId="ADAL" clId="{E6041859-5743-4E7C-BABF-5B65008E2CBE}" dt="2019-11-15T09:48:09.850" v="1856" actId="2696"/>
        <pc:sldMkLst>
          <pc:docMk/>
          <pc:sldMk cId="1243077297" sldId="2201"/>
        </pc:sldMkLst>
      </pc:sldChg>
      <pc:sldChg chg="del modNotesTx">
        <pc:chgData name="Ronni Pedersen" userId="fcbfee6c-4a37-47f8-852f-316a013e8f69" providerId="ADAL" clId="{E6041859-5743-4E7C-BABF-5B65008E2CBE}" dt="2019-11-15T09:48:09.650" v="1851" actId="2696"/>
        <pc:sldMkLst>
          <pc:docMk/>
          <pc:sldMk cId="4269874078" sldId="2220"/>
        </pc:sldMkLst>
      </pc:sldChg>
      <pc:sldChg chg="del">
        <pc:chgData name="Ronni Pedersen" userId="fcbfee6c-4a37-47f8-852f-316a013e8f69" providerId="ADAL" clId="{E6041859-5743-4E7C-BABF-5B65008E2CBE}" dt="2019-11-15T09:48:10.381" v="1866" actId="2696"/>
        <pc:sldMkLst>
          <pc:docMk/>
          <pc:sldMk cId="3170947861" sldId="2230"/>
        </pc:sldMkLst>
      </pc:sldChg>
      <pc:sldChg chg="del">
        <pc:chgData name="Ronni Pedersen" userId="fcbfee6c-4a37-47f8-852f-316a013e8f69" providerId="ADAL" clId="{E6041859-5743-4E7C-BABF-5B65008E2CBE}" dt="2019-11-15T09:48:10.464" v="1867" actId="2696"/>
        <pc:sldMkLst>
          <pc:docMk/>
          <pc:sldMk cId="3432539066" sldId="2231"/>
        </pc:sldMkLst>
      </pc:sldChg>
      <pc:sldChg chg="del">
        <pc:chgData name="Ronni Pedersen" userId="fcbfee6c-4a37-47f8-852f-316a013e8f69" providerId="ADAL" clId="{E6041859-5743-4E7C-BABF-5B65008E2CBE}" dt="2019-11-15T09:48:10.498" v="1868" actId="2696"/>
        <pc:sldMkLst>
          <pc:docMk/>
          <pc:sldMk cId="2590788193" sldId="2232"/>
        </pc:sldMkLst>
      </pc:sldChg>
      <pc:sldChg chg="del">
        <pc:chgData name="Ronni Pedersen" userId="fcbfee6c-4a37-47f8-852f-316a013e8f69" providerId="ADAL" clId="{E6041859-5743-4E7C-BABF-5B65008E2CBE}" dt="2019-11-15T09:48:10.517" v="1869" actId="2696"/>
        <pc:sldMkLst>
          <pc:docMk/>
          <pc:sldMk cId="2390609212" sldId="2233"/>
        </pc:sldMkLst>
      </pc:sldChg>
      <pc:sldChg chg="add modNotesTx">
        <pc:chgData name="Ronni Pedersen" userId="fcbfee6c-4a37-47f8-852f-316a013e8f69" providerId="ADAL" clId="{E6041859-5743-4E7C-BABF-5B65008E2CBE}" dt="2019-11-14T20:09:46.792" v="1727" actId="20577"/>
        <pc:sldMkLst>
          <pc:docMk/>
          <pc:sldMk cId="2690030296" sldId="4296"/>
        </pc:sldMkLst>
      </pc:sldChg>
      <pc:sldChg chg="modSp add del setBg">
        <pc:chgData name="Ronni Pedersen" userId="fcbfee6c-4a37-47f8-852f-316a013e8f69" providerId="ADAL" clId="{E6041859-5743-4E7C-BABF-5B65008E2CBE}" dt="2019-11-14T19:39:51.864" v="1258" actId="2696"/>
        <pc:sldMkLst>
          <pc:docMk/>
          <pc:sldMk cId="3690437847" sldId="4546"/>
        </pc:sldMkLst>
        <pc:spChg chg="mod">
          <ac:chgData name="Ronni Pedersen" userId="fcbfee6c-4a37-47f8-852f-316a013e8f69" providerId="ADAL" clId="{E6041859-5743-4E7C-BABF-5B65008E2CBE}" dt="2019-11-14T19:29:29.383" v="1144" actId="27636"/>
          <ac:spMkLst>
            <pc:docMk/>
            <pc:sldMk cId="3690437847" sldId="4546"/>
            <ac:spMk id="2" creationId="{DE0514D0-95D4-4A2B-918A-A974DC71B933}"/>
          </ac:spMkLst>
        </pc:spChg>
      </pc:sldChg>
      <pc:sldChg chg="del modNotesTx">
        <pc:chgData name="Ronni Pedersen" userId="fcbfee6c-4a37-47f8-852f-316a013e8f69" providerId="ADAL" clId="{E6041859-5743-4E7C-BABF-5B65008E2CBE}" dt="2019-11-15T09:48:10.651" v="1874" actId="2696"/>
        <pc:sldMkLst>
          <pc:docMk/>
          <pc:sldMk cId="986603151" sldId="8705"/>
        </pc:sldMkLst>
      </pc:sldChg>
      <pc:sldChg chg="del">
        <pc:chgData name="Ronni Pedersen" userId="fcbfee6c-4a37-47f8-852f-316a013e8f69" providerId="ADAL" clId="{E6041859-5743-4E7C-BABF-5B65008E2CBE}" dt="2019-11-15T09:48:10.597" v="1871" actId="2696"/>
        <pc:sldMkLst>
          <pc:docMk/>
          <pc:sldMk cId="960191272" sldId="8706"/>
        </pc:sldMkLst>
      </pc:sldChg>
      <pc:sldChg chg="del">
        <pc:chgData name="Ronni Pedersen" userId="fcbfee6c-4a37-47f8-852f-316a013e8f69" providerId="ADAL" clId="{E6041859-5743-4E7C-BABF-5B65008E2CBE}" dt="2019-11-15T09:48:10.547" v="1870" actId="2696"/>
        <pc:sldMkLst>
          <pc:docMk/>
          <pc:sldMk cId="2773030021" sldId="8707"/>
        </pc:sldMkLst>
      </pc:sldChg>
      <pc:sldChg chg="del">
        <pc:chgData name="Ronni Pedersen" userId="fcbfee6c-4a37-47f8-852f-316a013e8f69" providerId="ADAL" clId="{E6041859-5743-4E7C-BABF-5B65008E2CBE}" dt="2019-11-15T09:48:10.632" v="1873" actId="2696"/>
        <pc:sldMkLst>
          <pc:docMk/>
          <pc:sldMk cId="2784678200" sldId="8708"/>
        </pc:sldMkLst>
      </pc:sldChg>
      <pc:sldChg chg="del">
        <pc:chgData name="Ronni Pedersen" userId="fcbfee6c-4a37-47f8-852f-316a013e8f69" providerId="ADAL" clId="{E6041859-5743-4E7C-BABF-5B65008E2CBE}" dt="2019-11-14T18:54:23.300" v="629" actId="2696"/>
        <pc:sldMkLst>
          <pc:docMk/>
          <pc:sldMk cId="3568310752" sldId="8709"/>
        </pc:sldMkLst>
      </pc:sldChg>
      <pc:sldChg chg="del">
        <pc:chgData name="Ronni Pedersen" userId="fcbfee6c-4a37-47f8-852f-316a013e8f69" providerId="ADAL" clId="{E6041859-5743-4E7C-BABF-5B65008E2CBE}" dt="2019-11-15T09:48:09.943" v="1859" actId="2696"/>
        <pc:sldMkLst>
          <pc:docMk/>
          <pc:sldMk cId="4190568199" sldId="8711"/>
        </pc:sldMkLst>
      </pc:sldChg>
      <pc:sldChg chg="del">
        <pc:chgData name="Ronni Pedersen" userId="fcbfee6c-4a37-47f8-852f-316a013e8f69" providerId="ADAL" clId="{E6041859-5743-4E7C-BABF-5B65008E2CBE}" dt="2019-11-14T18:36:17.140" v="20" actId="2696"/>
        <pc:sldMkLst>
          <pc:docMk/>
          <pc:sldMk cId="159148615" sldId="8712"/>
        </pc:sldMkLst>
      </pc:sldChg>
      <pc:sldChg chg="del">
        <pc:chgData name="Ronni Pedersen" userId="fcbfee6c-4a37-47f8-852f-316a013e8f69" providerId="ADAL" clId="{E6041859-5743-4E7C-BABF-5B65008E2CBE}" dt="2019-11-14T18:36:30.427" v="21" actId="2696"/>
        <pc:sldMkLst>
          <pc:docMk/>
          <pc:sldMk cId="2518430471" sldId="8713"/>
        </pc:sldMkLst>
      </pc:sldChg>
      <pc:sldChg chg="del">
        <pc:chgData name="Ronni Pedersen" userId="fcbfee6c-4a37-47f8-852f-316a013e8f69" providerId="ADAL" clId="{E6041859-5743-4E7C-BABF-5B65008E2CBE}" dt="2019-11-14T18:36:36.436" v="22" actId="2696"/>
        <pc:sldMkLst>
          <pc:docMk/>
          <pc:sldMk cId="2644171259" sldId="8714"/>
        </pc:sldMkLst>
      </pc:sldChg>
      <pc:sldChg chg="del">
        <pc:chgData name="Ronni Pedersen" userId="fcbfee6c-4a37-47f8-852f-316a013e8f69" providerId="ADAL" clId="{E6041859-5743-4E7C-BABF-5B65008E2CBE}" dt="2019-11-14T18:36:41.882" v="23" actId="2696"/>
        <pc:sldMkLst>
          <pc:docMk/>
          <pc:sldMk cId="4001188130" sldId="8715"/>
        </pc:sldMkLst>
      </pc:sldChg>
      <pc:sldChg chg="del modNotes modNotesTx">
        <pc:chgData name="Ronni Pedersen" userId="fcbfee6c-4a37-47f8-852f-316a013e8f69" providerId="ADAL" clId="{E6041859-5743-4E7C-BABF-5B65008E2CBE}" dt="2019-11-15T09:48:09.710" v="1852" actId="2696"/>
        <pc:sldMkLst>
          <pc:docMk/>
          <pc:sldMk cId="2970133259" sldId="8717"/>
        </pc:sldMkLst>
      </pc:sldChg>
      <pc:sldChg chg="del">
        <pc:chgData name="Ronni Pedersen" userId="fcbfee6c-4a37-47f8-852f-316a013e8f69" providerId="ADAL" clId="{E6041859-5743-4E7C-BABF-5B65008E2CBE}" dt="2019-11-15T09:48:09.795" v="1855" actId="2696"/>
        <pc:sldMkLst>
          <pc:docMk/>
          <pc:sldMk cId="1237426490" sldId="8718"/>
        </pc:sldMkLst>
      </pc:sldChg>
      <pc:sldChg chg="del modNotesTx">
        <pc:chgData name="Ronni Pedersen" userId="fcbfee6c-4a37-47f8-852f-316a013e8f69" providerId="ADAL" clId="{E6041859-5743-4E7C-BABF-5B65008E2CBE}" dt="2019-11-15T09:48:09.774" v="1854" actId="2696"/>
        <pc:sldMkLst>
          <pc:docMk/>
          <pc:sldMk cId="1103348204" sldId="8719"/>
        </pc:sldMkLst>
      </pc:sldChg>
      <pc:sldChg chg="del">
        <pc:chgData name="Ronni Pedersen" userId="fcbfee6c-4a37-47f8-852f-316a013e8f69" providerId="ADAL" clId="{E6041859-5743-4E7C-BABF-5B65008E2CBE}" dt="2019-11-15T09:48:10.725" v="1877" actId="2696"/>
        <pc:sldMkLst>
          <pc:docMk/>
          <pc:sldMk cId="692159773" sldId="8722"/>
        </pc:sldMkLst>
      </pc:sldChg>
      <pc:sldChg chg="add del">
        <pc:chgData name="Ronni Pedersen" userId="fcbfee6c-4a37-47f8-852f-316a013e8f69" providerId="ADAL" clId="{E6041859-5743-4E7C-BABF-5B65008E2CBE}" dt="2019-11-14T18:36:05.466" v="18" actId="2696"/>
        <pc:sldMkLst>
          <pc:docMk/>
          <pc:sldMk cId="1981845067" sldId="8724"/>
        </pc:sldMkLst>
      </pc:sldChg>
      <pc:sldChg chg="del modNotes modNotesTx">
        <pc:chgData name="Ronni Pedersen" userId="fcbfee6c-4a37-47f8-852f-316a013e8f69" providerId="ADAL" clId="{E6041859-5743-4E7C-BABF-5B65008E2CBE}" dt="2019-11-15T09:48:09.741" v="1853" actId="2696"/>
        <pc:sldMkLst>
          <pc:docMk/>
          <pc:sldMk cId="3522616907" sldId="8725"/>
        </pc:sldMkLst>
      </pc:sldChg>
      <pc:sldChg chg="del modNotesTx">
        <pc:chgData name="Ronni Pedersen" userId="fcbfee6c-4a37-47f8-852f-316a013e8f69" providerId="ADAL" clId="{E6041859-5743-4E7C-BABF-5B65008E2CBE}" dt="2019-11-15T09:48:10.664" v="1875" actId="2696"/>
        <pc:sldMkLst>
          <pc:docMk/>
          <pc:sldMk cId="3575498373" sldId="8726"/>
        </pc:sldMkLst>
      </pc:sldChg>
      <pc:sldChg chg="del modNotes modNotesTx">
        <pc:chgData name="Ronni Pedersen" userId="fcbfee6c-4a37-47f8-852f-316a013e8f69" providerId="ADAL" clId="{E6041859-5743-4E7C-BABF-5B65008E2CBE}" dt="2019-11-15T09:48:10.743" v="1878" actId="2696"/>
        <pc:sldMkLst>
          <pc:docMk/>
          <pc:sldMk cId="3388822173" sldId="8728"/>
        </pc:sldMkLst>
      </pc:sldChg>
      <pc:sldChg chg="modSp add del">
        <pc:chgData name="Ronni Pedersen" userId="fcbfee6c-4a37-47f8-852f-316a013e8f69" providerId="ADAL" clId="{E6041859-5743-4E7C-BABF-5B65008E2CBE}" dt="2019-11-14T19:30:24.101" v="1175" actId="2696"/>
        <pc:sldMkLst>
          <pc:docMk/>
          <pc:sldMk cId="3254310556" sldId="8729"/>
        </pc:sldMkLst>
        <pc:spChg chg="mod">
          <ac:chgData name="Ronni Pedersen" userId="fcbfee6c-4a37-47f8-852f-316a013e8f69" providerId="ADAL" clId="{E6041859-5743-4E7C-BABF-5B65008E2CBE}" dt="2019-11-14T19:28:46.731" v="1139" actId="20577"/>
          <ac:spMkLst>
            <pc:docMk/>
            <pc:sldMk cId="3254310556" sldId="8729"/>
            <ac:spMk id="4" creationId="{57142998-EA94-4FA2-A6F3-9EB067C25E21}"/>
          </ac:spMkLst>
        </pc:spChg>
      </pc:sldChg>
      <pc:sldChg chg="add del setBg">
        <pc:chgData name="Ronni Pedersen" userId="fcbfee6c-4a37-47f8-852f-316a013e8f69" providerId="ADAL" clId="{E6041859-5743-4E7C-BABF-5B65008E2CBE}" dt="2019-11-14T19:38:34.395" v="1253" actId="2696"/>
        <pc:sldMkLst>
          <pc:docMk/>
          <pc:sldMk cId="1665146779" sldId="10540"/>
        </pc:sldMkLst>
      </pc:sldChg>
      <pc:sldChg chg="modSp add del setBg">
        <pc:chgData name="Ronni Pedersen" userId="fcbfee6c-4a37-47f8-852f-316a013e8f69" providerId="ADAL" clId="{E6041859-5743-4E7C-BABF-5B65008E2CBE}" dt="2019-11-14T19:31:23.670" v="1218" actId="1076"/>
        <pc:sldMkLst>
          <pc:docMk/>
          <pc:sldMk cId="2281924806" sldId="10551"/>
        </pc:sldMkLst>
        <pc:spChg chg="mod">
          <ac:chgData name="Ronni Pedersen" userId="fcbfee6c-4a37-47f8-852f-316a013e8f69" providerId="ADAL" clId="{E6041859-5743-4E7C-BABF-5B65008E2CBE}" dt="2019-11-14T19:31:22.884" v="1217" actId="115"/>
          <ac:spMkLst>
            <pc:docMk/>
            <pc:sldMk cId="2281924806" sldId="10551"/>
            <ac:spMk id="8" creationId="{93A67A4A-60C7-44DE-921F-6F4D80AA9B51}"/>
          </ac:spMkLst>
        </pc:spChg>
        <pc:spChg chg="mod">
          <ac:chgData name="Ronni Pedersen" userId="fcbfee6c-4a37-47f8-852f-316a013e8f69" providerId="ADAL" clId="{E6041859-5743-4E7C-BABF-5B65008E2CBE}" dt="2019-11-14T19:31:23.670" v="1218" actId="1076"/>
          <ac:spMkLst>
            <pc:docMk/>
            <pc:sldMk cId="2281924806" sldId="10551"/>
            <ac:spMk id="9" creationId="{6E0B46D9-2D5F-4E5F-AA17-81E4E6089A36}"/>
          </ac:spMkLst>
        </pc:spChg>
      </pc:sldChg>
      <pc:sldChg chg="add del modNotes">
        <pc:chgData name="Ronni Pedersen" userId="fcbfee6c-4a37-47f8-852f-316a013e8f69" providerId="ADAL" clId="{E6041859-5743-4E7C-BABF-5B65008E2CBE}" dt="2019-11-14T19:33:08.132" v="1219"/>
        <pc:sldMkLst>
          <pc:docMk/>
          <pc:sldMk cId="1676538416" sldId="2076135906"/>
        </pc:sldMkLst>
      </pc:sldChg>
      <pc:sldChg chg="add del">
        <pc:chgData name="Ronni Pedersen" userId="fcbfee6c-4a37-47f8-852f-316a013e8f69" providerId="ADAL" clId="{E6041859-5743-4E7C-BABF-5B65008E2CBE}" dt="2019-11-14T19:30:10.866" v="1151"/>
        <pc:sldMkLst>
          <pc:docMk/>
          <pc:sldMk cId="4082917619" sldId="2076136204"/>
        </pc:sldMkLst>
      </pc:sldChg>
      <pc:sldChg chg="modSp add del setBg">
        <pc:chgData name="Ronni Pedersen" userId="fcbfee6c-4a37-47f8-852f-316a013e8f69" providerId="ADAL" clId="{E6041859-5743-4E7C-BABF-5B65008E2CBE}" dt="2019-11-14T19:38:23.563" v="1249" actId="2696"/>
        <pc:sldMkLst>
          <pc:docMk/>
          <pc:sldMk cId="671814127" sldId="2076136205"/>
        </pc:sldMkLst>
        <pc:spChg chg="mod">
          <ac:chgData name="Ronni Pedersen" userId="fcbfee6c-4a37-47f8-852f-316a013e8f69" providerId="ADAL" clId="{E6041859-5743-4E7C-BABF-5B65008E2CBE}" dt="2019-11-14T19:29:29.370" v="1143" actId="27636"/>
          <ac:spMkLst>
            <pc:docMk/>
            <pc:sldMk cId="671814127" sldId="2076136205"/>
            <ac:spMk id="2" creationId="{4F063A37-3ACC-4A61-8B20-66FF68820F43}"/>
          </ac:spMkLst>
        </pc:spChg>
      </pc:sldChg>
      <pc:sldChg chg="add del">
        <pc:chgData name="Ronni Pedersen" userId="fcbfee6c-4a37-47f8-852f-316a013e8f69" providerId="ADAL" clId="{E6041859-5743-4E7C-BABF-5B65008E2CBE}" dt="2019-11-14T19:38:27.615" v="1250" actId="2696"/>
        <pc:sldMkLst>
          <pc:docMk/>
          <pc:sldMk cId="185681207" sldId="2076136226"/>
        </pc:sldMkLst>
      </pc:sldChg>
      <pc:sldChg chg="add">
        <pc:chgData name="Ronni Pedersen" userId="fcbfee6c-4a37-47f8-852f-316a013e8f69" providerId="ADAL" clId="{E6041859-5743-4E7C-BABF-5B65008E2CBE}" dt="2019-11-14T20:15:11.901" v="1739"/>
        <pc:sldMkLst>
          <pc:docMk/>
          <pc:sldMk cId="2785532611" sldId="2076136252"/>
        </pc:sldMkLst>
      </pc:sldChg>
      <pc:sldChg chg="add del setBg">
        <pc:chgData name="Ronni Pedersen" userId="fcbfee6c-4a37-47f8-852f-316a013e8f69" providerId="ADAL" clId="{E6041859-5743-4E7C-BABF-5B65008E2CBE}" dt="2019-11-14T19:38:33.747" v="1252" actId="2696"/>
        <pc:sldMkLst>
          <pc:docMk/>
          <pc:sldMk cId="266320697" sldId="2076136377"/>
        </pc:sldMkLst>
      </pc:sldChg>
      <pc:sldChg chg="modSp add del setBg modNotesTx">
        <pc:chgData name="Ronni Pedersen" userId="fcbfee6c-4a37-47f8-852f-316a013e8f69" providerId="ADAL" clId="{E6041859-5743-4E7C-BABF-5B65008E2CBE}" dt="2019-11-14T19:36:42.226" v="1248" actId="5793"/>
        <pc:sldMkLst>
          <pc:docMk/>
          <pc:sldMk cId="2941122026" sldId="2076136378"/>
        </pc:sldMkLst>
        <pc:spChg chg="mod">
          <ac:chgData name="Ronni Pedersen" userId="fcbfee6c-4a37-47f8-852f-316a013e8f69" providerId="ADAL" clId="{E6041859-5743-4E7C-BABF-5B65008E2CBE}" dt="2019-11-14T19:30:10.866" v="1151"/>
          <ac:spMkLst>
            <pc:docMk/>
            <pc:sldMk cId="2941122026" sldId="2076136378"/>
            <ac:spMk id="5" creationId="{186195F2-AAD6-4355-B3B0-89BED576F6E7}"/>
          </ac:spMkLst>
        </pc:spChg>
      </pc:sldChg>
      <pc:sldChg chg="add del">
        <pc:chgData name="Ronni Pedersen" userId="fcbfee6c-4a37-47f8-852f-316a013e8f69" providerId="ADAL" clId="{E6041859-5743-4E7C-BABF-5B65008E2CBE}" dt="2019-11-14T19:30:29.194" v="1207" actId="2696"/>
        <pc:sldMkLst>
          <pc:docMk/>
          <pc:sldMk cId="699932355" sldId="2076136380"/>
        </pc:sldMkLst>
      </pc:sldChg>
      <pc:sldChg chg="add del ord">
        <pc:chgData name="Ronni Pedersen" userId="fcbfee6c-4a37-47f8-852f-316a013e8f69" providerId="ADAL" clId="{E6041859-5743-4E7C-BABF-5B65008E2CBE}" dt="2019-11-14T20:15:23.926" v="1741"/>
        <pc:sldMkLst>
          <pc:docMk/>
          <pc:sldMk cId="1954164099" sldId="2076136382"/>
        </pc:sldMkLst>
      </pc:sldChg>
      <pc:sldChg chg="add del">
        <pc:chgData name="Ronni Pedersen" userId="fcbfee6c-4a37-47f8-852f-316a013e8f69" providerId="ADAL" clId="{E6041859-5743-4E7C-BABF-5B65008E2CBE}" dt="2019-11-14T19:30:29.095" v="1205" actId="2696"/>
        <pc:sldMkLst>
          <pc:docMk/>
          <pc:sldMk cId="4244805955" sldId="2076136383"/>
        </pc:sldMkLst>
      </pc:sldChg>
      <pc:sldChg chg="add del">
        <pc:chgData name="Ronni Pedersen" userId="fcbfee6c-4a37-47f8-852f-316a013e8f69" providerId="ADAL" clId="{E6041859-5743-4E7C-BABF-5B65008E2CBE}" dt="2019-11-14T20:11:00.925" v="1729" actId="2696"/>
        <pc:sldMkLst>
          <pc:docMk/>
          <pc:sldMk cId="2860197051" sldId="2076136384"/>
        </pc:sldMkLst>
      </pc:sldChg>
      <pc:sldChg chg="add del">
        <pc:chgData name="Ronni Pedersen" userId="fcbfee6c-4a37-47f8-852f-316a013e8f69" providerId="ADAL" clId="{E6041859-5743-4E7C-BABF-5B65008E2CBE}" dt="2019-11-14T19:39:47.965" v="1257" actId="2696"/>
        <pc:sldMkLst>
          <pc:docMk/>
          <pc:sldMk cId="3662977628" sldId="2076136385"/>
        </pc:sldMkLst>
      </pc:sldChg>
      <pc:sldChg chg="add del">
        <pc:chgData name="Ronni Pedersen" userId="fcbfee6c-4a37-47f8-852f-316a013e8f69" providerId="ADAL" clId="{E6041859-5743-4E7C-BABF-5B65008E2CBE}" dt="2019-11-14T20:15:29.825" v="1742" actId="2696"/>
        <pc:sldMkLst>
          <pc:docMk/>
          <pc:sldMk cId="3425921936" sldId="2076136393"/>
        </pc:sldMkLst>
      </pc:sldChg>
      <pc:sldChg chg="add del">
        <pc:chgData name="Ronni Pedersen" userId="fcbfee6c-4a37-47f8-852f-316a013e8f69" providerId="ADAL" clId="{E6041859-5743-4E7C-BABF-5B65008E2CBE}" dt="2019-11-14T20:15:31.913" v="1743" actId="2696"/>
        <pc:sldMkLst>
          <pc:docMk/>
          <pc:sldMk cId="3085067051" sldId="2076136396"/>
        </pc:sldMkLst>
      </pc:sldChg>
      <pc:sldChg chg="add del">
        <pc:chgData name="Ronni Pedersen" userId="fcbfee6c-4a37-47f8-852f-316a013e8f69" providerId="ADAL" clId="{E6041859-5743-4E7C-BABF-5B65008E2CBE}" dt="2019-11-14T20:15:36.004" v="1744" actId="2696"/>
        <pc:sldMkLst>
          <pc:docMk/>
          <pc:sldMk cId="2591507019" sldId="2076136397"/>
        </pc:sldMkLst>
      </pc:sldChg>
      <pc:sldChg chg="add del">
        <pc:chgData name="Ronni Pedersen" userId="fcbfee6c-4a37-47f8-852f-316a013e8f69" providerId="ADAL" clId="{E6041859-5743-4E7C-BABF-5B65008E2CBE}" dt="2019-11-14T19:39:34.303" v="1254" actId="2696"/>
        <pc:sldMkLst>
          <pc:docMk/>
          <pc:sldMk cId="3909740400" sldId="2076136403"/>
        </pc:sldMkLst>
      </pc:sldChg>
      <pc:sldChg chg="add del">
        <pc:chgData name="Ronni Pedersen" userId="fcbfee6c-4a37-47f8-852f-316a013e8f69" providerId="ADAL" clId="{E6041859-5743-4E7C-BABF-5B65008E2CBE}" dt="2019-11-14T19:39:35.978" v="1255" actId="2696"/>
        <pc:sldMkLst>
          <pc:docMk/>
          <pc:sldMk cId="631111823" sldId="2076136404"/>
        </pc:sldMkLst>
      </pc:sldChg>
      <pc:sldChg chg="add del">
        <pc:chgData name="Ronni Pedersen" userId="fcbfee6c-4a37-47f8-852f-316a013e8f69" providerId="ADAL" clId="{E6041859-5743-4E7C-BABF-5B65008E2CBE}" dt="2019-11-14T19:39:44.042" v="1256" actId="2696"/>
        <pc:sldMkLst>
          <pc:docMk/>
          <pc:sldMk cId="2624934914" sldId="2076136405"/>
        </pc:sldMkLst>
      </pc:sldChg>
      <pc:sldChg chg="add del">
        <pc:chgData name="Ronni Pedersen" userId="fcbfee6c-4a37-47f8-852f-316a013e8f69" providerId="ADAL" clId="{E6041859-5743-4E7C-BABF-5B65008E2CBE}" dt="2019-11-14T19:39:52.461" v="1259" actId="2696"/>
        <pc:sldMkLst>
          <pc:docMk/>
          <pc:sldMk cId="737796693" sldId="2076136406"/>
        </pc:sldMkLst>
      </pc:sldChg>
      <pc:sldChg chg="add">
        <pc:chgData name="Ronni Pedersen" userId="fcbfee6c-4a37-47f8-852f-316a013e8f69" providerId="ADAL" clId="{E6041859-5743-4E7C-BABF-5B65008E2CBE}" dt="2019-11-14T19:29:43.171" v="1145"/>
        <pc:sldMkLst>
          <pc:docMk/>
          <pc:sldMk cId="1276817242" sldId="2076136407"/>
        </pc:sldMkLst>
      </pc:sldChg>
      <pc:sldChg chg="addSp modSp add">
        <pc:chgData name="Ronni Pedersen" userId="fcbfee6c-4a37-47f8-852f-316a013e8f69" providerId="ADAL" clId="{E6041859-5743-4E7C-BABF-5B65008E2CBE}" dt="2019-11-14T19:46:46.494" v="1269" actId="14100"/>
        <pc:sldMkLst>
          <pc:docMk/>
          <pc:sldMk cId="610006563" sldId="2076136408"/>
        </pc:sldMkLst>
        <pc:picChg chg="add mod">
          <ac:chgData name="Ronni Pedersen" userId="fcbfee6c-4a37-47f8-852f-316a013e8f69" providerId="ADAL" clId="{E6041859-5743-4E7C-BABF-5B65008E2CBE}" dt="2019-11-14T19:46:46.494" v="1269" actId="14100"/>
          <ac:picMkLst>
            <pc:docMk/>
            <pc:sldMk cId="610006563" sldId="2076136408"/>
            <ac:picMk id="3" creationId="{961BB6C8-F814-431C-B0A7-4E9F945B3B9A}"/>
          </ac:picMkLst>
        </pc:picChg>
      </pc:sldChg>
      <pc:sldChg chg="addSp add">
        <pc:chgData name="Ronni Pedersen" userId="fcbfee6c-4a37-47f8-852f-316a013e8f69" providerId="ADAL" clId="{E6041859-5743-4E7C-BABF-5B65008E2CBE}" dt="2019-11-14T19:47:11.820" v="1271"/>
        <pc:sldMkLst>
          <pc:docMk/>
          <pc:sldMk cId="3611051249" sldId="2076136409"/>
        </pc:sldMkLst>
        <pc:picChg chg="add">
          <ac:chgData name="Ronni Pedersen" userId="fcbfee6c-4a37-47f8-852f-316a013e8f69" providerId="ADAL" clId="{E6041859-5743-4E7C-BABF-5B65008E2CBE}" dt="2019-11-14T19:47:11.820" v="1271"/>
          <ac:picMkLst>
            <pc:docMk/>
            <pc:sldMk cId="3611051249" sldId="2076136409"/>
            <ac:picMk id="3" creationId="{828AB5E7-FA60-4C30-AC8A-12BFB70C5C38}"/>
          </ac:picMkLst>
        </pc:picChg>
      </pc:sldChg>
      <pc:sldChg chg="addSp delSp modSp add del ord">
        <pc:chgData name="Ronni Pedersen" userId="fcbfee6c-4a37-47f8-852f-316a013e8f69" providerId="ADAL" clId="{E6041859-5743-4E7C-BABF-5B65008E2CBE}" dt="2019-11-14T20:13:03.425" v="1735" actId="2696"/>
        <pc:sldMkLst>
          <pc:docMk/>
          <pc:sldMk cId="740279360" sldId="2076136410"/>
        </pc:sldMkLst>
        <pc:spChg chg="mod ord">
          <ac:chgData name="Ronni Pedersen" userId="fcbfee6c-4a37-47f8-852f-316a013e8f69" providerId="ADAL" clId="{E6041859-5743-4E7C-BABF-5B65008E2CBE}" dt="2019-11-14T19:50:04.558" v="1301" actId="166"/>
          <ac:spMkLst>
            <pc:docMk/>
            <pc:sldMk cId="740279360" sldId="2076136410"/>
            <ac:spMk id="2" creationId="{87FA1D01-3D6D-4730-8DED-749BD12DBFEE}"/>
          </ac:spMkLst>
        </pc:spChg>
        <pc:graphicFrameChg chg="add">
          <ac:chgData name="Ronni Pedersen" userId="fcbfee6c-4a37-47f8-852f-316a013e8f69" providerId="ADAL" clId="{E6041859-5743-4E7C-BABF-5B65008E2CBE}" dt="2019-11-14T20:12:40.349" v="1733"/>
          <ac:graphicFrameMkLst>
            <pc:docMk/>
            <pc:sldMk cId="740279360" sldId="2076136410"/>
            <ac:graphicFrameMk id="5" creationId="{3CE4C911-A82B-4B8B-8534-DFE130153542}"/>
          </ac:graphicFrameMkLst>
        </pc:graphicFrameChg>
        <pc:picChg chg="add del mod">
          <ac:chgData name="Ronni Pedersen" userId="fcbfee6c-4a37-47f8-852f-316a013e8f69" providerId="ADAL" clId="{E6041859-5743-4E7C-BABF-5B65008E2CBE}" dt="2019-11-14T19:49:17.211" v="1279" actId="478"/>
          <ac:picMkLst>
            <pc:docMk/>
            <pc:sldMk cId="740279360" sldId="2076136410"/>
            <ac:picMk id="3" creationId="{EEDBC647-56AF-41CE-B6D8-17FD0390D7D3}"/>
          </ac:picMkLst>
        </pc:picChg>
        <pc:picChg chg="add del mod">
          <ac:chgData name="Ronni Pedersen" userId="fcbfee6c-4a37-47f8-852f-316a013e8f69" providerId="ADAL" clId="{E6041859-5743-4E7C-BABF-5B65008E2CBE}" dt="2019-11-14T20:12:39.456" v="1732" actId="478"/>
          <ac:picMkLst>
            <pc:docMk/>
            <pc:sldMk cId="740279360" sldId="2076136410"/>
            <ac:picMk id="4" creationId="{C625FE43-4776-4087-9A09-214709FE1964}"/>
          </ac:picMkLst>
        </pc:picChg>
      </pc:sldChg>
      <pc:sldChg chg="add">
        <pc:chgData name="Ronni Pedersen" userId="fcbfee6c-4a37-47f8-852f-316a013e8f69" providerId="ADAL" clId="{E6041859-5743-4E7C-BABF-5B65008E2CBE}" dt="2019-11-14T20:13:10.172" v="1737"/>
        <pc:sldMkLst>
          <pc:docMk/>
          <pc:sldMk cId="1812146617" sldId="2076136410"/>
        </pc:sldMkLst>
      </pc:sldChg>
      <pc:sldChg chg="add">
        <pc:chgData name="Ronni Pedersen" userId="fcbfee6c-4a37-47f8-852f-316a013e8f69" providerId="ADAL" clId="{E6041859-5743-4E7C-BABF-5B65008E2CBE}" dt="2019-11-14T20:13:10.172" v="1737"/>
        <pc:sldMkLst>
          <pc:docMk/>
          <pc:sldMk cId="3977979662" sldId="2076136411"/>
        </pc:sldMkLst>
      </pc:sldChg>
      <pc:sldChg chg="addSp add del ord">
        <pc:chgData name="Ronni Pedersen" userId="fcbfee6c-4a37-47f8-852f-316a013e8f69" providerId="ADAL" clId="{E6041859-5743-4E7C-BABF-5B65008E2CBE}" dt="2019-11-14T20:13:03.437" v="1736" actId="2696"/>
        <pc:sldMkLst>
          <pc:docMk/>
          <pc:sldMk cId="4117413399" sldId="2076136411"/>
        </pc:sldMkLst>
        <pc:picChg chg="add">
          <ac:chgData name="Ronni Pedersen" userId="fcbfee6c-4a37-47f8-852f-316a013e8f69" providerId="ADAL" clId="{E6041859-5743-4E7C-BABF-5B65008E2CBE}" dt="2019-11-14T19:50:39.380" v="1304"/>
          <ac:picMkLst>
            <pc:docMk/>
            <pc:sldMk cId="4117413399" sldId="2076136411"/>
            <ac:picMk id="3" creationId="{1E8A5297-CBE2-4A41-9669-385EB58A70BD}"/>
          </ac:picMkLst>
        </pc:picChg>
      </pc:sldChg>
      <pc:sldChg chg="addSp delSp modSp add ord">
        <pc:chgData name="Ronni Pedersen" userId="fcbfee6c-4a37-47f8-852f-316a013e8f69" providerId="ADAL" clId="{E6041859-5743-4E7C-BABF-5B65008E2CBE}" dt="2019-11-14T19:58:45.268" v="1373"/>
        <pc:sldMkLst>
          <pc:docMk/>
          <pc:sldMk cId="4191066146" sldId="2076136412"/>
        </pc:sldMkLst>
        <pc:spChg chg="add mod">
          <ac:chgData name="Ronni Pedersen" userId="fcbfee6c-4a37-47f8-852f-316a013e8f69" providerId="ADAL" clId="{E6041859-5743-4E7C-BABF-5B65008E2CBE}" dt="2019-11-14T19:56:06.444" v="1367" actId="14100"/>
          <ac:spMkLst>
            <pc:docMk/>
            <pc:sldMk cId="4191066146" sldId="2076136412"/>
            <ac:spMk id="4" creationId="{C05A10FD-94C8-474A-882D-CCBF63693810}"/>
          </ac:spMkLst>
        </pc:spChg>
        <pc:spChg chg="add del mod">
          <ac:chgData name="Ronni Pedersen" userId="fcbfee6c-4a37-47f8-852f-316a013e8f69" providerId="ADAL" clId="{E6041859-5743-4E7C-BABF-5B65008E2CBE}" dt="2019-11-14T19:55:58.690" v="1365" actId="478"/>
          <ac:spMkLst>
            <pc:docMk/>
            <pc:sldMk cId="4191066146" sldId="2076136412"/>
            <ac:spMk id="5" creationId="{E400157F-830E-40A2-AEF1-02CAA91FA73C}"/>
          </ac:spMkLst>
        </pc:spChg>
        <pc:picChg chg="add">
          <ac:chgData name="Ronni Pedersen" userId="fcbfee6c-4a37-47f8-852f-316a013e8f69" providerId="ADAL" clId="{E6041859-5743-4E7C-BABF-5B65008E2CBE}" dt="2019-11-14T19:53:10.280" v="1306"/>
          <ac:picMkLst>
            <pc:docMk/>
            <pc:sldMk cId="4191066146" sldId="2076136412"/>
            <ac:picMk id="3" creationId="{E2AC9109-F0E8-41AA-905C-50EB42C523CD}"/>
          </ac:picMkLst>
        </pc:picChg>
      </pc:sldChg>
      <pc:sldChg chg="addSp modSp add">
        <pc:chgData name="Ronni Pedersen" userId="fcbfee6c-4a37-47f8-852f-316a013e8f69" providerId="ADAL" clId="{E6041859-5743-4E7C-BABF-5B65008E2CBE}" dt="2019-11-14T19:54:31.243" v="1361" actId="20577"/>
        <pc:sldMkLst>
          <pc:docMk/>
          <pc:sldMk cId="1751277240" sldId="2076136413"/>
        </pc:sldMkLst>
        <pc:spChg chg="mod">
          <ac:chgData name="Ronni Pedersen" userId="fcbfee6c-4a37-47f8-852f-316a013e8f69" providerId="ADAL" clId="{E6041859-5743-4E7C-BABF-5B65008E2CBE}" dt="2019-11-14T19:54:31.243" v="1361" actId="20577"/>
          <ac:spMkLst>
            <pc:docMk/>
            <pc:sldMk cId="1751277240" sldId="2076136413"/>
            <ac:spMk id="2" creationId="{75C916C3-BC8B-4235-8C95-50B25764D063}"/>
          </ac:spMkLst>
        </pc:spChg>
        <pc:picChg chg="add mod">
          <ac:chgData name="Ronni Pedersen" userId="fcbfee6c-4a37-47f8-852f-316a013e8f69" providerId="ADAL" clId="{E6041859-5743-4E7C-BABF-5B65008E2CBE}" dt="2019-11-14T19:54:09.166" v="1309" actId="1076"/>
          <ac:picMkLst>
            <pc:docMk/>
            <pc:sldMk cId="1751277240" sldId="2076136413"/>
            <ac:picMk id="3" creationId="{5D07A58A-C0D7-4241-9BEF-6E76F59C41A6}"/>
          </ac:picMkLst>
        </pc:picChg>
      </pc:sldChg>
      <pc:sldChg chg="addSp delSp modSp add modNotesTx">
        <pc:chgData name="Ronni Pedersen" userId="fcbfee6c-4a37-47f8-852f-316a013e8f69" providerId="ADAL" clId="{E6041859-5743-4E7C-BABF-5B65008E2CBE}" dt="2019-11-14T20:01:16.767" v="1428" actId="5793"/>
        <pc:sldMkLst>
          <pc:docMk/>
          <pc:sldMk cId="1025875152" sldId="2076136414"/>
        </pc:sldMkLst>
        <pc:spChg chg="add del mod">
          <ac:chgData name="Ronni Pedersen" userId="fcbfee6c-4a37-47f8-852f-316a013e8f69" providerId="ADAL" clId="{E6041859-5743-4E7C-BABF-5B65008E2CBE}" dt="2019-11-14T19:57:40.738" v="1372" actId="478"/>
          <ac:spMkLst>
            <pc:docMk/>
            <pc:sldMk cId="1025875152" sldId="2076136414"/>
            <ac:spMk id="4" creationId="{039D1BCB-67D5-442B-9C18-15CD1CA272FF}"/>
          </ac:spMkLst>
        </pc:spChg>
        <pc:spChg chg="add mod">
          <ac:chgData name="Ronni Pedersen" userId="fcbfee6c-4a37-47f8-852f-316a013e8f69" providerId="ADAL" clId="{E6041859-5743-4E7C-BABF-5B65008E2CBE}" dt="2019-11-14T19:59:28.841" v="1379" actId="1076"/>
          <ac:spMkLst>
            <pc:docMk/>
            <pc:sldMk cId="1025875152" sldId="2076136414"/>
            <ac:spMk id="6" creationId="{407D4265-A9CA-457D-AFAB-C2D9DCDBFDD1}"/>
          </ac:spMkLst>
        </pc:spChg>
        <pc:spChg chg="add mod">
          <ac:chgData name="Ronni Pedersen" userId="fcbfee6c-4a37-47f8-852f-316a013e8f69" providerId="ADAL" clId="{E6041859-5743-4E7C-BABF-5B65008E2CBE}" dt="2019-11-14T19:59:43.633" v="1384" actId="14100"/>
          <ac:spMkLst>
            <pc:docMk/>
            <pc:sldMk cId="1025875152" sldId="2076136414"/>
            <ac:spMk id="7" creationId="{6946A54B-8D46-4F3D-86B5-F73BCF39DA8F}"/>
          </ac:spMkLst>
        </pc:spChg>
        <pc:picChg chg="add">
          <ac:chgData name="Ronni Pedersen" userId="fcbfee6c-4a37-47f8-852f-316a013e8f69" providerId="ADAL" clId="{E6041859-5743-4E7C-BABF-5B65008E2CBE}" dt="2019-11-14T19:56:51.798" v="1369"/>
          <ac:picMkLst>
            <pc:docMk/>
            <pc:sldMk cId="1025875152" sldId="2076136414"/>
            <ac:picMk id="3" creationId="{2864EE51-0809-4A5F-89F2-6DD6F75F357A}"/>
          </ac:picMkLst>
        </pc:picChg>
        <pc:picChg chg="add">
          <ac:chgData name="Ronni Pedersen" userId="fcbfee6c-4a37-47f8-852f-316a013e8f69" providerId="ADAL" clId="{E6041859-5743-4E7C-BABF-5B65008E2CBE}" dt="2019-11-14T19:58:47.046" v="1374"/>
          <ac:picMkLst>
            <pc:docMk/>
            <pc:sldMk cId="1025875152" sldId="2076136414"/>
            <ac:picMk id="5" creationId="{8CE2637D-C529-412C-B572-418F65AA49BE}"/>
          </ac:picMkLst>
        </pc:picChg>
      </pc:sldChg>
      <pc:sldChg chg="addSp add">
        <pc:chgData name="Ronni Pedersen" userId="fcbfee6c-4a37-47f8-852f-316a013e8f69" providerId="ADAL" clId="{E6041859-5743-4E7C-BABF-5B65008E2CBE}" dt="2019-11-14T20:01:31.068" v="1429"/>
        <pc:sldMkLst>
          <pc:docMk/>
          <pc:sldMk cId="980041354" sldId="2076136415"/>
        </pc:sldMkLst>
        <pc:picChg chg="add">
          <ac:chgData name="Ronni Pedersen" userId="fcbfee6c-4a37-47f8-852f-316a013e8f69" providerId="ADAL" clId="{E6041859-5743-4E7C-BABF-5B65008E2CBE}" dt="2019-11-14T20:01:31.068" v="1429"/>
          <ac:picMkLst>
            <pc:docMk/>
            <pc:sldMk cId="980041354" sldId="2076136415"/>
            <ac:picMk id="3" creationId="{4F655F8E-9D5A-4BEA-AAD8-CA15F50A6ED7}"/>
          </ac:picMkLst>
        </pc:picChg>
      </pc:sldChg>
      <pc:sldChg chg="addSp modSp add">
        <pc:chgData name="Ronni Pedersen" userId="fcbfee6c-4a37-47f8-852f-316a013e8f69" providerId="ADAL" clId="{E6041859-5743-4E7C-BABF-5B65008E2CBE}" dt="2019-11-14T20:02:55.154" v="1436" actId="1076"/>
        <pc:sldMkLst>
          <pc:docMk/>
          <pc:sldMk cId="4187927598" sldId="2076136416"/>
        </pc:sldMkLst>
        <pc:spChg chg="add mod">
          <ac:chgData name="Ronni Pedersen" userId="fcbfee6c-4a37-47f8-852f-316a013e8f69" providerId="ADAL" clId="{E6041859-5743-4E7C-BABF-5B65008E2CBE}" dt="2019-11-14T20:02:55.154" v="1436" actId="1076"/>
          <ac:spMkLst>
            <pc:docMk/>
            <pc:sldMk cId="4187927598" sldId="2076136416"/>
            <ac:spMk id="4" creationId="{2B951D02-D33B-4965-BFE5-146886E2BE21}"/>
          </ac:spMkLst>
        </pc:spChg>
        <pc:picChg chg="add">
          <ac:chgData name="Ronni Pedersen" userId="fcbfee6c-4a37-47f8-852f-316a013e8f69" providerId="ADAL" clId="{E6041859-5743-4E7C-BABF-5B65008E2CBE}" dt="2019-11-14T20:02:42.536" v="1434"/>
          <ac:picMkLst>
            <pc:docMk/>
            <pc:sldMk cId="4187927598" sldId="2076136416"/>
            <ac:picMk id="3" creationId="{88146ED8-219A-4AF2-8C22-72FBDA9F1AAF}"/>
          </ac:picMkLst>
        </pc:picChg>
      </pc:sldChg>
      <pc:sldChg chg="addSp modSp add">
        <pc:chgData name="Ronni Pedersen" userId="fcbfee6c-4a37-47f8-852f-316a013e8f69" providerId="ADAL" clId="{E6041859-5743-4E7C-BABF-5B65008E2CBE}" dt="2019-11-14T20:03:25.620" v="1440" actId="1076"/>
        <pc:sldMkLst>
          <pc:docMk/>
          <pc:sldMk cId="3808478854" sldId="2076136417"/>
        </pc:sldMkLst>
        <pc:spChg chg="add mod">
          <ac:chgData name="Ronni Pedersen" userId="fcbfee6c-4a37-47f8-852f-316a013e8f69" providerId="ADAL" clId="{E6041859-5743-4E7C-BABF-5B65008E2CBE}" dt="2019-11-14T20:03:25.620" v="1440" actId="1076"/>
          <ac:spMkLst>
            <pc:docMk/>
            <pc:sldMk cId="3808478854" sldId="2076136417"/>
            <ac:spMk id="4" creationId="{ACB88D95-EFC0-41D2-A091-7E005484E042}"/>
          </ac:spMkLst>
        </pc:spChg>
        <pc:picChg chg="add">
          <ac:chgData name="Ronni Pedersen" userId="fcbfee6c-4a37-47f8-852f-316a013e8f69" providerId="ADAL" clId="{E6041859-5743-4E7C-BABF-5B65008E2CBE}" dt="2019-11-14T20:03:15.399" v="1438"/>
          <ac:picMkLst>
            <pc:docMk/>
            <pc:sldMk cId="3808478854" sldId="2076136417"/>
            <ac:picMk id="3" creationId="{AEE8FEE7-4A98-4A8E-9C4F-F14D679CE1E5}"/>
          </ac:picMkLst>
        </pc:picChg>
      </pc:sldChg>
      <pc:sldChg chg="addSp modSp add modNotesTx">
        <pc:chgData name="Ronni Pedersen" userId="fcbfee6c-4a37-47f8-852f-316a013e8f69" providerId="ADAL" clId="{E6041859-5743-4E7C-BABF-5B65008E2CBE}" dt="2019-11-14T20:06:00.594" v="1588" actId="1076"/>
        <pc:sldMkLst>
          <pc:docMk/>
          <pc:sldMk cId="1093167835" sldId="2076136418"/>
        </pc:sldMkLst>
        <pc:spChg chg="add mod">
          <ac:chgData name="Ronni Pedersen" userId="fcbfee6c-4a37-47f8-852f-316a013e8f69" providerId="ADAL" clId="{E6041859-5743-4E7C-BABF-5B65008E2CBE}" dt="2019-11-14T20:06:00.594" v="1588" actId="1076"/>
          <ac:spMkLst>
            <pc:docMk/>
            <pc:sldMk cId="1093167835" sldId="2076136418"/>
            <ac:spMk id="4" creationId="{F04D24C5-3B8B-460B-B5EA-DAE3D7344B24}"/>
          </ac:spMkLst>
        </pc:spChg>
        <pc:picChg chg="add mod">
          <ac:chgData name="Ronni Pedersen" userId="fcbfee6c-4a37-47f8-852f-316a013e8f69" providerId="ADAL" clId="{E6041859-5743-4E7C-BABF-5B65008E2CBE}" dt="2019-11-14T20:04:23.667" v="1444" actId="1076"/>
          <ac:picMkLst>
            <pc:docMk/>
            <pc:sldMk cId="1093167835" sldId="2076136418"/>
            <ac:picMk id="3" creationId="{5015B82B-3201-42EF-BBC8-BE5BD37CD426}"/>
          </ac:picMkLst>
        </pc:picChg>
      </pc:sldChg>
      <pc:sldChg chg="addSp modSp add modNotesTx">
        <pc:chgData name="Ronni Pedersen" userId="fcbfee6c-4a37-47f8-852f-316a013e8f69" providerId="ADAL" clId="{E6041859-5743-4E7C-BABF-5B65008E2CBE}" dt="2019-11-14T20:07:42.323" v="1631" actId="20577"/>
        <pc:sldMkLst>
          <pc:docMk/>
          <pc:sldMk cId="3965898573" sldId="2076136419"/>
        </pc:sldMkLst>
        <pc:spChg chg="add mod">
          <ac:chgData name="Ronni Pedersen" userId="fcbfee6c-4a37-47f8-852f-316a013e8f69" providerId="ADAL" clId="{E6041859-5743-4E7C-BABF-5B65008E2CBE}" dt="2019-11-14T20:06:39.129" v="1608" actId="1076"/>
          <ac:spMkLst>
            <pc:docMk/>
            <pc:sldMk cId="3965898573" sldId="2076136419"/>
            <ac:spMk id="4" creationId="{BFC82275-F032-4F54-AAD3-D04DA878B380}"/>
          </ac:spMkLst>
        </pc:spChg>
        <pc:picChg chg="add">
          <ac:chgData name="Ronni Pedersen" userId="fcbfee6c-4a37-47f8-852f-316a013e8f69" providerId="ADAL" clId="{E6041859-5743-4E7C-BABF-5B65008E2CBE}" dt="2019-11-14T20:06:18.267" v="1590"/>
          <ac:picMkLst>
            <pc:docMk/>
            <pc:sldMk cId="3965898573" sldId="2076136419"/>
            <ac:picMk id="3" creationId="{6C885A32-8CE2-486F-B61C-D5697CF89094}"/>
          </ac:picMkLst>
        </pc:picChg>
      </pc:sldChg>
      <pc:sldChg chg="addSp add modNotesTx">
        <pc:chgData name="Ronni Pedersen" userId="fcbfee6c-4a37-47f8-852f-316a013e8f69" providerId="ADAL" clId="{E6041859-5743-4E7C-BABF-5B65008E2CBE}" dt="2019-11-14T20:08:22.349" v="1651" actId="20577"/>
        <pc:sldMkLst>
          <pc:docMk/>
          <pc:sldMk cId="3296254161" sldId="2076136420"/>
        </pc:sldMkLst>
        <pc:picChg chg="add">
          <ac:chgData name="Ronni Pedersen" userId="fcbfee6c-4a37-47f8-852f-316a013e8f69" providerId="ADAL" clId="{E6041859-5743-4E7C-BABF-5B65008E2CBE}" dt="2019-11-14T20:08:11.881" v="1632"/>
          <ac:picMkLst>
            <pc:docMk/>
            <pc:sldMk cId="3296254161" sldId="2076136420"/>
            <ac:picMk id="3" creationId="{B34D4400-2F45-4FDF-9F3F-BB7305A3CB1D}"/>
          </ac:picMkLst>
        </pc:picChg>
      </pc:sldChg>
      <pc:sldChg chg="addSp modSp add">
        <pc:chgData name="Ronni Pedersen" userId="fcbfee6c-4a37-47f8-852f-316a013e8f69" providerId="ADAL" clId="{E6041859-5743-4E7C-BABF-5B65008E2CBE}" dt="2019-11-14T20:08:53.758" v="1674" actId="1076"/>
        <pc:sldMkLst>
          <pc:docMk/>
          <pc:sldMk cId="3895557444" sldId="2076136421"/>
        </pc:sldMkLst>
        <pc:spChg chg="mod">
          <ac:chgData name="Ronni Pedersen" userId="fcbfee6c-4a37-47f8-852f-316a013e8f69" providerId="ADAL" clId="{E6041859-5743-4E7C-BABF-5B65008E2CBE}" dt="2019-11-14T20:08:35.801" v="1672" actId="20577"/>
          <ac:spMkLst>
            <pc:docMk/>
            <pc:sldMk cId="3895557444" sldId="2076136421"/>
            <ac:spMk id="2" creationId="{787B1C09-0E59-48CA-BF28-93232B0CF0D4}"/>
          </ac:spMkLst>
        </pc:spChg>
        <pc:picChg chg="add mod">
          <ac:chgData name="Ronni Pedersen" userId="fcbfee6c-4a37-47f8-852f-316a013e8f69" providerId="ADAL" clId="{E6041859-5743-4E7C-BABF-5B65008E2CBE}" dt="2019-11-14T20:08:53.758" v="1674" actId="1076"/>
          <ac:picMkLst>
            <pc:docMk/>
            <pc:sldMk cId="3895557444" sldId="2076136421"/>
            <ac:picMk id="3" creationId="{ECFD40EA-8E4E-4DEC-8908-D488FBD80613}"/>
          </ac:picMkLst>
        </pc:picChg>
      </pc:sldChg>
      <pc:sldChg chg="add del">
        <pc:chgData name="Ronni Pedersen" userId="fcbfee6c-4a37-47f8-852f-316a013e8f69" providerId="ADAL" clId="{E6041859-5743-4E7C-BABF-5B65008E2CBE}" dt="2019-11-14T20:12:58.731" v="1734" actId="2696"/>
        <pc:sldMkLst>
          <pc:docMk/>
          <pc:sldMk cId="558300597" sldId="2076136422"/>
        </pc:sldMkLst>
      </pc:sldChg>
      <pc:sldChg chg="add del">
        <pc:chgData name="Ronni Pedersen" userId="fcbfee6c-4a37-47f8-852f-316a013e8f69" providerId="ADAL" clId="{E6041859-5743-4E7C-BABF-5B65008E2CBE}" dt="2019-11-14T20:11:03.284" v="1730" actId="2696"/>
        <pc:sldMkLst>
          <pc:docMk/>
          <pc:sldMk cId="2615271058" sldId="2076136422"/>
        </pc:sldMkLst>
      </pc:sldChg>
      <pc:sldChg chg="addSp modSp add">
        <pc:chgData name="Ronni Pedersen" userId="fcbfee6c-4a37-47f8-852f-316a013e8f69" providerId="ADAL" clId="{E6041859-5743-4E7C-BABF-5B65008E2CBE}" dt="2019-11-15T09:06:59.626" v="1846" actId="1076"/>
        <pc:sldMkLst>
          <pc:docMk/>
          <pc:sldMk cId="2948773127" sldId="2076136422"/>
        </pc:sldMkLst>
        <pc:spChg chg="mod">
          <ac:chgData name="Ronni Pedersen" userId="fcbfee6c-4a37-47f8-852f-316a013e8f69" providerId="ADAL" clId="{E6041859-5743-4E7C-BABF-5B65008E2CBE}" dt="2019-11-14T20:21:00.818" v="1763" actId="20577"/>
          <ac:spMkLst>
            <pc:docMk/>
            <pc:sldMk cId="2948773127" sldId="2076136422"/>
            <ac:spMk id="2" creationId="{5D359B66-C14D-4AB5-A53C-715C1BE5C3CA}"/>
          </ac:spMkLst>
        </pc:spChg>
        <pc:picChg chg="add mod">
          <ac:chgData name="Ronni Pedersen" userId="fcbfee6c-4a37-47f8-852f-316a013e8f69" providerId="ADAL" clId="{E6041859-5743-4E7C-BABF-5B65008E2CBE}" dt="2019-11-15T09:06:58.527" v="1845" actId="1076"/>
          <ac:picMkLst>
            <pc:docMk/>
            <pc:sldMk cId="2948773127" sldId="2076136422"/>
            <ac:picMk id="1026" creationId="{A36888A2-FE7F-4986-BECB-C412C22241ED}"/>
          </ac:picMkLst>
        </pc:picChg>
        <pc:picChg chg="add mod">
          <ac:chgData name="Ronni Pedersen" userId="fcbfee6c-4a37-47f8-852f-316a013e8f69" providerId="ADAL" clId="{E6041859-5743-4E7C-BABF-5B65008E2CBE}" dt="2019-11-15T09:06:59.626" v="1846" actId="1076"/>
          <ac:picMkLst>
            <pc:docMk/>
            <pc:sldMk cId="2948773127" sldId="2076136422"/>
            <ac:picMk id="1028" creationId="{0B31E7AE-D760-4BAB-AD53-8F1303DA2913}"/>
          </ac:picMkLst>
        </pc:picChg>
      </pc:sldChg>
      <pc:sldChg chg="add del">
        <pc:chgData name="Ronni Pedersen" userId="fcbfee6c-4a37-47f8-852f-316a013e8f69" providerId="ADAL" clId="{E6041859-5743-4E7C-BABF-5B65008E2CBE}" dt="2019-11-14T20:15:13.689" v="1740" actId="2696"/>
        <pc:sldMkLst>
          <pc:docMk/>
          <pc:sldMk cId="3078060453" sldId="2076136422"/>
        </pc:sldMkLst>
      </pc:sldChg>
      <pc:sldChg chg="addSp delSp modSp add del">
        <pc:chgData name="Ronni Pedersen" userId="fcbfee6c-4a37-47f8-852f-316a013e8f69" providerId="ADAL" clId="{E6041859-5743-4E7C-BABF-5B65008E2CBE}" dt="2019-11-15T07:12:53.459" v="1773" actId="2696"/>
        <pc:sldMkLst>
          <pc:docMk/>
          <pc:sldMk cId="1190968186" sldId="2076136423"/>
        </pc:sldMkLst>
        <pc:picChg chg="add del mod">
          <ac:chgData name="Ronni Pedersen" userId="fcbfee6c-4a37-47f8-852f-316a013e8f69" providerId="ADAL" clId="{E6041859-5743-4E7C-BABF-5B65008E2CBE}" dt="2019-11-15T07:12:46.339" v="1769"/>
          <ac:picMkLst>
            <pc:docMk/>
            <pc:sldMk cId="1190968186" sldId="2076136423"/>
            <ac:picMk id="2" creationId="{E96FA68C-7CF1-40B1-9D06-F770AAA14DAF}"/>
          </ac:picMkLst>
        </pc:picChg>
      </pc:sldChg>
      <pc:sldChg chg="addSp modSp add del ord">
        <pc:chgData name="Ronni Pedersen" userId="fcbfee6c-4a37-47f8-852f-316a013e8f69" providerId="ADAL" clId="{E6041859-5743-4E7C-BABF-5B65008E2CBE}" dt="2019-11-15T09:48:09.611" v="1850" actId="2696"/>
        <pc:sldMkLst>
          <pc:docMk/>
          <pc:sldMk cId="668482036" sldId="2076136424"/>
        </pc:sldMkLst>
        <pc:spChg chg="mod">
          <ac:chgData name="Ronni Pedersen" userId="fcbfee6c-4a37-47f8-852f-316a013e8f69" providerId="ADAL" clId="{E6041859-5743-4E7C-BABF-5B65008E2CBE}" dt="2019-11-15T07:14:04.512" v="1843" actId="20577"/>
          <ac:spMkLst>
            <pc:docMk/>
            <pc:sldMk cId="668482036" sldId="2076136424"/>
            <ac:spMk id="2" creationId="{BE7AF7F3-77B2-48E8-A0A3-A46C2F4138B9}"/>
          </ac:spMkLst>
        </pc:spChg>
        <pc:picChg chg="add mod">
          <ac:chgData name="Ronni Pedersen" userId="fcbfee6c-4a37-47f8-852f-316a013e8f69" providerId="ADAL" clId="{E6041859-5743-4E7C-BABF-5B65008E2CBE}" dt="2019-11-15T07:13:21.855" v="1776" actId="1076"/>
          <ac:picMkLst>
            <pc:docMk/>
            <pc:sldMk cId="668482036" sldId="2076136424"/>
            <ac:picMk id="3" creationId="{6D41377D-32B7-4C38-9BA3-A59FF9F8D01B}"/>
          </ac:picMkLst>
        </pc:picChg>
        <pc:picChg chg="add mod">
          <ac:chgData name="Ronni Pedersen" userId="fcbfee6c-4a37-47f8-852f-316a013e8f69" providerId="ADAL" clId="{E6041859-5743-4E7C-BABF-5B65008E2CBE}" dt="2019-11-15T07:14:35.832" v="1844" actId="1076"/>
          <ac:picMkLst>
            <pc:docMk/>
            <pc:sldMk cId="668482036" sldId="2076136424"/>
            <ac:picMk id="4" creationId="{4095A40E-CB59-4AA2-94B6-32DCF1E0597F}"/>
          </ac:picMkLst>
        </pc:picChg>
      </pc:sldChg>
      <pc:sldMasterChg chg="addSldLayout delSldLayout">
        <pc:chgData name="Ronni Pedersen" userId="fcbfee6c-4a37-47f8-852f-316a013e8f69" providerId="ADAL" clId="{E6041859-5743-4E7C-BABF-5B65008E2CBE}" dt="2019-11-15T09:48:10.745" v="1879" actId="2696"/>
        <pc:sldMasterMkLst>
          <pc:docMk/>
          <pc:sldMasterMk cId="1562560830" sldId="2147484940"/>
        </pc:sldMasterMkLst>
        <pc:sldLayoutChg chg="del">
          <pc:chgData name="Ronni Pedersen" userId="fcbfee6c-4a37-47f8-852f-316a013e8f69" providerId="ADAL" clId="{E6041859-5743-4E7C-BABF-5B65008E2CBE}" dt="2019-11-15T09:48:10.745" v="1879" actId="2696"/>
          <pc:sldLayoutMkLst>
            <pc:docMk/>
            <pc:sldMasterMk cId="1562560830" sldId="2147484940"/>
            <pc:sldLayoutMk cId="53787119" sldId="2147484961"/>
          </pc:sldLayoutMkLst>
        </pc:sldLayoutChg>
        <pc:sldLayoutChg chg="del">
          <pc:chgData name="Ronni Pedersen" userId="fcbfee6c-4a37-47f8-852f-316a013e8f69" providerId="ADAL" clId="{E6041859-5743-4E7C-BABF-5B65008E2CBE}" dt="2019-11-14T19:28:52.223" v="1141" actId="2696"/>
          <pc:sldLayoutMkLst>
            <pc:docMk/>
            <pc:sldMasterMk cId="1562560830" sldId="2147484940"/>
            <pc:sldLayoutMk cId="447349392" sldId="2147484964"/>
          </pc:sldLayoutMkLst>
        </pc:sldLayoutChg>
        <pc:sldLayoutChg chg="add del">
          <pc:chgData name="Ronni Pedersen" userId="fcbfee6c-4a37-47f8-852f-316a013e8f69" providerId="ADAL" clId="{E6041859-5743-4E7C-BABF-5B65008E2CBE}" dt="2019-11-14T19:30:24.088" v="1174" actId="2696"/>
          <pc:sldLayoutMkLst>
            <pc:docMk/>
            <pc:sldMasterMk cId="1562560830" sldId="2147484940"/>
            <pc:sldLayoutMk cId="3532272826" sldId="2147484965"/>
          </pc:sldLayoutMkLst>
        </pc:sldLayoutChg>
        <pc:sldLayoutChg chg="add del">
          <pc:chgData name="Ronni Pedersen" userId="fcbfee6c-4a37-47f8-852f-316a013e8f69" providerId="ADAL" clId="{E6041859-5743-4E7C-BABF-5B65008E2CBE}" dt="2019-11-14T19:30:31.318" v="1215" actId="2696"/>
          <pc:sldLayoutMkLst>
            <pc:docMk/>
            <pc:sldMasterMk cId="1562560830" sldId="2147484940"/>
            <pc:sldLayoutMk cId="3236607730" sldId="2147484966"/>
          </pc:sldLayoutMkLst>
        </pc:sldLayoutChg>
        <pc:sldLayoutChg chg="add del">
          <pc:chgData name="Ronni Pedersen" userId="fcbfee6c-4a37-47f8-852f-316a013e8f69" providerId="ADAL" clId="{E6041859-5743-4E7C-BABF-5B65008E2CBE}" dt="2019-11-14T19:30:31.253" v="1212" actId="2696"/>
          <pc:sldLayoutMkLst>
            <pc:docMk/>
            <pc:sldMasterMk cId="1562560830" sldId="2147484940"/>
            <pc:sldLayoutMk cId="652816494" sldId="2147484967"/>
          </pc:sldLayoutMkLst>
        </pc:sldLayoutChg>
        <pc:sldLayoutChg chg="add del">
          <pc:chgData name="Ronni Pedersen" userId="fcbfee6c-4a37-47f8-852f-316a013e8f69" providerId="ADAL" clId="{E6041859-5743-4E7C-BABF-5B65008E2CBE}" dt="2019-11-14T19:30:29.227" v="1210" actId="2696"/>
          <pc:sldLayoutMkLst>
            <pc:docMk/>
            <pc:sldMasterMk cId="1562560830" sldId="2147484940"/>
            <pc:sldLayoutMk cId="2638023709" sldId="2147484968"/>
          </pc:sldLayoutMkLst>
        </pc:sldLayoutChg>
        <pc:sldLayoutChg chg="add del">
          <pc:chgData name="Ronni Pedersen" userId="fcbfee6c-4a37-47f8-852f-316a013e8f69" providerId="ADAL" clId="{E6041859-5743-4E7C-BABF-5B65008E2CBE}" dt="2019-11-14T19:30:29.196" v="1208" actId="2696"/>
          <pc:sldLayoutMkLst>
            <pc:docMk/>
            <pc:sldMasterMk cId="1562560830" sldId="2147484940"/>
            <pc:sldLayoutMk cId="1021389689" sldId="2147484969"/>
          </pc:sldLayoutMkLst>
        </pc:sldLayoutChg>
        <pc:sldLayoutChg chg="add del">
          <pc:chgData name="Ronni Pedersen" userId="fcbfee6c-4a37-47f8-852f-316a013e8f69" providerId="ADAL" clId="{E6041859-5743-4E7C-BABF-5B65008E2CBE}" dt="2019-11-14T19:30:28.686" v="1198" actId="2696"/>
          <pc:sldLayoutMkLst>
            <pc:docMk/>
            <pc:sldMasterMk cId="1562560830" sldId="2147484940"/>
            <pc:sldLayoutMk cId="839591859" sldId="2147484970"/>
          </pc:sldLayoutMkLst>
        </pc:sldLayoutChg>
      </pc:sldMasterChg>
      <pc:sldMasterChg chg="delSldLayout">
        <pc:chgData name="Ronni Pedersen" userId="fcbfee6c-4a37-47f8-852f-316a013e8f69" providerId="ADAL" clId="{E6041859-5743-4E7C-BABF-5B65008E2CBE}" dt="2019-11-14T19:38:27.617" v="1251" actId="2696"/>
        <pc:sldMasterMkLst>
          <pc:docMk/>
          <pc:sldMasterMk cId="3435310929" sldId="2147484987"/>
        </pc:sldMasterMkLst>
        <pc:sldLayoutChg chg="del">
          <pc:chgData name="Ronni Pedersen" userId="fcbfee6c-4a37-47f8-852f-316a013e8f69" providerId="ADAL" clId="{E6041859-5743-4E7C-BABF-5B65008E2CBE}" dt="2019-11-14T19:38:27.617" v="1251" actId="2696"/>
          <pc:sldLayoutMkLst>
            <pc:docMk/>
            <pc:sldMasterMk cId="3435310929" sldId="2147484987"/>
            <pc:sldLayoutMk cId="1014281907" sldId="214748501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icrosofteur-my.sharepoint.com/personal/sreay_microsoft_com/Documents/_Stategic/Presentations/Copy%20of%20NexthinkHelpdeskGrap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Segoe UI" panose="020B0502040204020203" pitchFamily="34" charset="0"/>
                <a:ea typeface="+mn-ea"/>
                <a:cs typeface="Segoe UI" panose="020B0502040204020203" pitchFamily="34" charset="0"/>
              </a:defRPr>
            </a:pPr>
            <a:r>
              <a:rPr lang="en-US" sz="1600">
                <a:latin typeface="Segoe UI" panose="020B0502040204020203" pitchFamily="34" charset="0"/>
                <a:cs typeface="Segoe UI" panose="020B0502040204020203" pitchFamily="34" charset="0"/>
              </a:rPr>
              <a:t> Control Group vs CM Treatment</a:t>
            </a:r>
            <a:r>
              <a:rPr lang="en-US" sz="1600" baseline="0">
                <a:latin typeface="Segoe UI" panose="020B0502040204020203" pitchFamily="34" charset="0"/>
                <a:cs typeface="Segoe UI" panose="020B0502040204020203" pitchFamily="34" charset="0"/>
              </a:rPr>
              <a:t> group (6k users each)</a:t>
            </a:r>
            <a:endParaRPr lang="en-US" sz="1600">
              <a:latin typeface="Segoe UI" panose="020B0502040204020203" pitchFamily="34" charset="0"/>
              <a:cs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da-DK"/>
        </a:p>
      </c:txPr>
    </c:title>
    <c:autoTitleDeleted val="0"/>
    <c:plotArea>
      <c:layout/>
      <c:lineChart>
        <c:grouping val="standard"/>
        <c:varyColors val="0"/>
        <c:ser>
          <c:idx val="0"/>
          <c:order val="0"/>
          <c:tx>
            <c:strRef>
              <c:f>SCCM!$B$1</c:f>
              <c:strCache>
                <c:ptCount val="1"/>
                <c:pt idx="0">
                  <c:v>CM Pilot</c:v>
                </c:pt>
              </c:strCache>
            </c:strRef>
          </c:tx>
          <c:spPr>
            <a:ln w="28575" cap="rnd">
              <a:solidFill>
                <a:srgbClr val="00B050"/>
              </a:solidFill>
              <a:round/>
            </a:ln>
            <a:effectLst/>
          </c:spPr>
          <c:marker>
            <c:symbol val="circle"/>
            <c:size val="5"/>
            <c:spPr>
              <a:solidFill>
                <a:srgbClr val="00B050"/>
              </a:solidFill>
              <a:ln w="9525">
                <a:solidFill>
                  <a:srgbClr val="00B050"/>
                </a:solidFill>
              </a:ln>
              <a:effectLst/>
            </c:spPr>
          </c:marker>
          <c:dLbls>
            <c:dLbl>
              <c:idx val="0"/>
              <c:layout>
                <c:manualLayout>
                  <c:x val="-4.3959120662656934E-2"/>
                  <c:y val="-2.70964503674513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127-4D68-BA99-7C286C6B288F}"/>
                </c:ext>
              </c:extLst>
            </c:dLbl>
            <c:dLbl>
              <c:idx val="1"/>
              <c:layout>
                <c:manualLayout>
                  <c:x val="-6.4025060687429899E-2"/>
                  <c:y val="2.112917872687812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127-4D68-BA99-7C286C6B288F}"/>
                </c:ext>
              </c:extLst>
            </c:dLbl>
            <c:dLbl>
              <c:idx val="2"/>
              <c:layout>
                <c:manualLayout>
                  <c:x val="-3.5904667576747568E-2"/>
                  <c:y val="3.28265632105021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127-4D68-BA99-7C286C6B288F}"/>
                </c:ext>
              </c:extLst>
            </c:dLbl>
            <c:dLbl>
              <c:idx val="3"/>
              <c:layout>
                <c:manualLayout>
                  <c:x val="-3.2124222090303529E-2"/>
                  <c:y val="-3.86308299310881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127-4D68-BA99-7C286C6B288F}"/>
                </c:ext>
              </c:extLst>
            </c:dLbl>
            <c:dLbl>
              <c:idx val="4"/>
              <c:layout>
                <c:manualLayout>
                  <c:x val="-3.4131985970947569E-2"/>
                  <c:y val="3.39370898989948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127-4D68-BA99-7C286C6B288F}"/>
                </c:ext>
              </c:extLst>
            </c:dLbl>
            <c:dLbl>
              <c:idx val="5"/>
              <c:layout>
                <c:manualLayout>
                  <c:x val="-3.0116458209659559E-2"/>
                  <c:y val="3.11089990740785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A127-4D68-BA99-7C286C6B288F}"/>
                </c:ext>
              </c:extLst>
            </c:dLbl>
            <c:dLbl>
              <c:idx val="6"/>
              <c:layout>
                <c:manualLayout>
                  <c:x val="-3.2124222090303529E-2"/>
                  <c:y val="3.67651807239111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A127-4D68-BA99-7C286C6B288F}"/>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endParaRPr lang="da-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SCCM!$A$2:$A$9</c:f>
              <c:strCache>
                <c:ptCount val="8"/>
                <c:pt idx="0">
                  <c:v>March</c:v>
                </c:pt>
                <c:pt idx="1">
                  <c:v>April</c:v>
                </c:pt>
                <c:pt idx="2">
                  <c:v>May</c:v>
                </c:pt>
                <c:pt idx="3">
                  <c:v>June</c:v>
                </c:pt>
                <c:pt idx="4">
                  <c:v>July</c:v>
                </c:pt>
                <c:pt idx="5">
                  <c:v>Aug</c:v>
                </c:pt>
                <c:pt idx="6">
                  <c:v>Sept</c:v>
                </c:pt>
                <c:pt idx="7">
                  <c:v>Oct</c:v>
                </c:pt>
              </c:strCache>
            </c:strRef>
          </c:cat>
          <c:val>
            <c:numRef>
              <c:f>SCCM!$B$2:$B$9</c:f>
              <c:numCache>
                <c:formatCode>General</c:formatCode>
                <c:ptCount val="8"/>
                <c:pt idx="0">
                  <c:v>1304</c:v>
                </c:pt>
                <c:pt idx="1">
                  <c:v>932</c:v>
                </c:pt>
                <c:pt idx="2">
                  <c:v>900</c:v>
                </c:pt>
                <c:pt idx="3">
                  <c:v>713</c:v>
                </c:pt>
                <c:pt idx="4">
                  <c:v>820</c:v>
                </c:pt>
                <c:pt idx="5">
                  <c:v>752</c:v>
                </c:pt>
                <c:pt idx="6">
                  <c:v>813</c:v>
                </c:pt>
                <c:pt idx="7">
                  <c:v>722</c:v>
                </c:pt>
              </c:numCache>
            </c:numRef>
          </c:val>
          <c:smooth val="0"/>
          <c:extLst>
            <c:ext xmlns:c16="http://schemas.microsoft.com/office/drawing/2014/chart" uri="{C3380CC4-5D6E-409C-BE32-E72D297353CC}">
              <c16:uniqueId val="{00000004-42A0-4437-8F52-BF96DDE3B0C2}"/>
            </c:ext>
          </c:extLst>
        </c:ser>
        <c:ser>
          <c:idx val="1"/>
          <c:order val="1"/>
          <c:tx>
            <c:strRef>
              <c:f>SCCM!$C$1</c:f>
              <c:strCache>
                <c:ptCount val="1"/>
                <c:pt idx="0">
                  <c:v>Control group</c:v>
                </c:pt>
              </c:strCache>
            </c:strRef>
          </c:tx>
          <c:spPr>
            <a:ln w="28575" cap="rnd">
              <a:solidFill>
                <a:schemeClr val="tx1"/>
              </a:solidFill>
              <a:round/>
            </a:ln>
            <a:effectLst/>
          </c:spPr>
          <c:marker>
            <c:symbol val="circle"/>
            <c:size val="5"/>
            <c:spPr>
              <a:solidFill>
                <a:schemeClr val="tx1"/>
              </a:solidFill>
              <a:ln w="9525">
                <a:solidFill>
                  <a:schemeClr val="tx1"/>
                </a:solidFill>
              </a:ln>
              <a:effectLst/>
            </c:spPr>
          </c:marker>
          <c:dLbls>
            <c:dLbl>
              <c:idx val="0"/>
              <c:layout>
                <c:manualLayout>
                  <c:x val="-4.5931630106656525E-2"/>
                  <c:y val="-3.28265632105022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127-4D68-BA99-7C286C6B288F}"/>
                </c:ext>
              </c:extLst>
            </c:dLbl>
            <c:dLbl>
              <c:idx val="1"/>
              <c:layout>
                <c:manualLayout>
                  <c:x val="-3.7924151696606789E-2"/>
                  <c:y val="-3.85568713852933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127-4D68-BA99-7C286C6B288F}"/>
                </c:ext>
              </c:extLst>
            </c:dLbl>
            <c:dLbl>
              <c:idx val="2"/>
              <c:layout>
                <c:manualLayout>
                  <c:x val="-3.6151448633258212E-2"/>
                  <c:y val="-3.7357298322608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127-4D68-BA99-7C286C6B288F}"/>
                </c:ext>
              </c:extLst>
            </c:dLbl>
            <c:dLbl>
              <c:idx val="3"/>
              <c:layout>
                <c:manualLayout>
                  <c:x val="-4.2127787056879001E-2"/>
                  <c:y val="-3.33449723002978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127-4D68-BA99-7C286C6B288F}"/>
                </c:ext>
              </c:extLst>
            </c:dLbl>
            <c:dLbl>
              <c:idx val="4"/>
              <c:layout>
                <c:manualLayout>
                  <c:x val="-4.4182504155834024E-2"/>
                  <c:y val="-2.887302584785942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127-4D68-BA99-7C286C6B288F}"/>
                </c:ext>
              </c:extLst>
            </c:dLbl>
            <c:dLbl>
              <c:idx val="5"/>
              <c:layout>
                <c:manualLayout>
                  <c:x val="-2.4093166567727795E-2"/>
                  <c:y val="-2.54528174242461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127-4D68-BA99-7C286C6B288F}"/>
                </c:ext>
              </c:extLst>
            </c:dLbl>
            <c:dLbl>
              <c:idx val="6"/>
              <c:layout>
                <c:manualLayout>
                  <c:x val="-2.0077638806439851E-2"/>
                  <c:y val="-2.545281742424613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A127-4D68-BA99-7C286C6B288F}"/>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endParaRPr lang="da-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SCCM!$A$2:$A$9</c:f>
              <c:strCache>
                <c:ptCount val="8"/>
                <c:pt idx="0">
                  <c:v>March</c:v>
                </c:pt>
                <c:pt idx="1">
                  <c:v>April</c:v>
                </c:pt>
                <c:pt idx="2">
                  <c:v>May</c:v>
                </c:pt>
                <c:pt idx="3">
                  <c:v>June</c:v>
                </c:pt>
                <c:pt idx="4">
                  <c:v>July</c:v>
                </c:pt>
                <c:pt idx="5">
                  <c:v>Aug</c:v>
                </c:pt>
                <c:pt idx="6">
                  <c:v>Sept</c:v>
                </c:pt>
                <c:pt idx="7">
                  <c:v>Oct</c:v>
                </c:pt>
              </c:strCache>
            </c:strRef>
          </c:cat>
          <c:val>
            <c:numRef>
              <c:f>SCCM!$C$2:$C$9</c:f>
              <c:numCache>
                <c:formatCode>General</c:formatCode>
                <c:ptCount val="8"/>
                <c:pt idx="0">
                  <c:v>1040</c:v>
                </c:pt>
                <c:pt idx="1">
                  <c:v>1032</c:v>
                </c:pt>
                <c:pt idx="2">
                  <c:v>1015</c:v>
                </c:pt>
                <c:pt idx="3">
                  <c:v>893</c:v>
                </c:pt>
                <c:pt idx="4">
                  <c:v>1074</c:v>
                </c:pt>
                <c:pt idx="5">
                  <c:v>1080</c:v>
                </c:pt>
                <c:pt idx="6">
                  <c:v>914</c:v>
                </c:pt>
                <c:pt idx="7">
                  <c:v>874</c:v>
                </c:pt>
              </c:numCache>
            </c:numRef>
          </c:val>
          <c:smooth val="0"/>
          <c:extLst>
            <c:ext xmlns:c16="http://schemas.microsoft.com/office/drawing/2014/chart" uri="{C3380CC4-5D6E-409C-BE32-E72D297353CC}">
              <c16:uniqueId val="{0000000A-42A0-4437-8F52-BF96DDE3B0C2}"/>
            </c:ext>
          </c:extLst>
        </c:ser>
        <c:dLbls>
          <c:showLegendKey val="0"/>
          <c:showVal val="0"/>
          <c:showCatName val="0"/>
          <c:showSerName val="0"/>
          <c:showPercent val="0"/>
          <c:showBubbleSize val="0"/>
        </c:dLbls>
        <c:marker val="1"/>
        <c:smooth val="0"/>
        <c:axId val="127164895"/>
        <c:axId val="126913887"/>
      </c:lineChart>
      <c:catAx>
        <c:axId val="1271648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da-DK"/>
          </a:p>
        </c:txPr>
        <c:crossAx val="126913887"/>
        <c:crossesAt val="0"/>
        <c:auto val="1"/>
        <c:lblAlgn val="ctr"/>
        <c:lblOffset val="100"/>
        <c:noMultiLvlLbl val="0"/>
      </c:catAx>
      <c:valAx>
        <c:axId val="126913887"/>
        <c:scaling>
          <c:orientation val="minMax"/>
          <c:max val="14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r>
                  <a:rPr lang="en-GB" sz="1600">
                    <a:latin typeface="Segoe UI" panose="020B0502040204020203" pitchFamily="34" charset="0"/>
                    <a:cs typeface="Segoe UI" panose="020B0502040204020203" pitchFamily="34" charset="0"/>
                  </a:rPr>
                  <a:t>Helpdesk tickets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da-DK"/>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da-DK"/>
          </a:p>
        </c:txPr>
        <c:crossAx val="1271648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da-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 cap="flat" cmpd="sng" algn="ctr">
      <a:solidFill>
        <a:schemeClr val="tx1">
          <a:lumMod val="15000"/>
          <a:lumOff val="85000"/>
        </a:schemeClr>
      </a:solidFill>
      <a:round/>
    </a:ln>
    <a:effectLst/>
  </c:spPr>
  <c:txPr>
    <a:bodyPr/>
    <a:lstStyle/>
    <a:p>
      <a:pPr>
        <a:defRPr/>
      </a:pPr>
      <a:endParaRPr lang="da-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E7D46-EED4-451E-910F-3C839D1A2D09}"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8F4968BE-43CC-4983-8996-50D9484FB2AD}">
      <dgm:prSet/>
      <dgm:spPr/>
      <dgm:t>
        <a:bodyPr/>
        <a:lstStyle/>
        <a:p>
          <a:pPr>
            <a:lnSpc>
              <a:spcPct val="100000"/>
            </a:lnSpc>
          </a:pPr>
          <a:r>
            <a:rPr lang="en-US">
              <a:solidFill>
                <a:schemeClr val="tx1"/>
              </a:solidFill>
            </a:rPr>
            <a:t>Mobility Management (iOS, Android, macOS) not included</a:t>
          </a:r>
        </a:p>
      </dgm:t>
    </dgm:pt>
    <dgm:pt modelId="{B2806959-9893-4AC9-9B41-6D0F0705514F}" type="parTrans" cxnId="{C204B438-6F11-4C69-BD79-44770E50B5E1}">
      <dgm:prSet/>
      <dgm:spPr/>
      <dgm:t>
        <a:bodyPr/>
        <a:lstStyle/>
        <a:p>
          <a:endParaRPr lang="en-US"/>
        </a:p>
      </dgm:t>
    </dgm:pt>
    <dgm:pt modelId="{3D7945B6-50E8-48A2-8E2E-75F196CDFEF0}" type="sibTrans" cxnId="{C204B438-6F11-4C69-BD79-44770E50B5E1}">
      <dgm:prSet/>
      <dgm:spPr/>
      <dgm:t>
        <a:bodyPr/>
        <a:lstStyle/>
        <a:p>
          <a:endParaRPr lang="en-US"/>
        </a:p>
      </dgm:t>
    </dgm:pt>
    <dgm:pt modelId="{5589EDE9-B15E-4022-992C-95B6898326D3}">
      <dgm:prSet/>
      <dgm:spPr/>
      <dgm:t>
        <a:bodyPr/>
        <a:lstStyle/>
        <a:p>
          <a:r>
            <a:rPr lang="en-US"/>
            <a:t>When</a:t>
          </a:r>
        </a:p>
      </dgm:t>
    </dgm:pt>
    <dgm:pt modelId="{D06A5BC1-755A-4647-9F3D-87FC5170CC88}" type="parTrans" cxnId="{A4E3D13C-A83F-4D30-8A7C-D12774875807}">
      <dgm:prSet/>
      <dgm:spPr/>
      <dgm:t>
        <a:bodyPr/>
        <a:lstStyle/>
        <a:p>
          <a:endParaRPr lang="en-US"/>
        </a:p>
      </dgm:t>
    </dgm:pt>
    <dgm:pt modelId="{2EB31696-9075-412F-B085-77871A0A68A9}" type="sibTrans" cxnId="{A4E3D13C-A83F-4D30-8A7C-D12774875807}">
      <dgm:prSet/>
      <dgm:spPr/>
      <dgm:t>
        <a:bodyPr/>
        <a:lstStyle/>
        <a:p>
          <a:endParaRPr lang="en-US"/>
        </a:p>
      </dgm:t>
    </dgm:pt>
    <dgm:pt modelId="{61EC9EC6-384F-4837-8EA7-0DEF4050BB08}">
      <dgm:prSet/>
      <dgm:spPr/>
      <dgm:t>
        <a:bodyPr/>
        <a:lstStyle/>
        <a:p>
          <a:pPr>
            <a:lnSpc>
              <a:spcPct val="100000"/>
            </a:lnSpc>
          </a:pPr>
          <a:r>
            <a:rPr lang="en-US" dirty="0">
              <a:solidFill>
                <a:schemeClr val="tx1"/>
              </a:solidFill>
            </a:rPr>
            <a:t>December 1, 2019</a:t>
          </a:r>
        </a:p>
      </dgm:t>
    </dgm:pt>
    <dgm:pt modelId="{87121596-763D-4826-B588-B6C21314D641}" type="parTrans" cxnId="{B5C42828-3748-4867-A70F-4EEE946321D7}">
      <dgm:prSet/>
      <dgm:spPr/>
      <dgm:t>
        <a:bodyPr/>
        <a:lstStyle/>
        <a:p>
          <a:endParaRPr lang="en-US"/>
        </a:p>
      </dgm:t>
    </dgm:pt>
    <dgm:pt modelId="{FB4F501F-379C-40DD-A153-3D361C71A8A9}" type="sibTrans" cxnId="{B5C42828-3748-4867-A70F-4EEE946321D7}">
      <dgm:prSet/>
      <dgm:spPr/>
      <dgm:t>
        <a:bodyPr/>
        <a:lstStyle/>
        <a:p>
          <a:endParaRPr lang="en-US"/>
        </a:p>
      </dgm:t>
    </dgm:pt>
    <dgm:pt modelId="{360C0C30-EF67-4CE7-9231-34C8CD9B7B7E}">
      <dgm:prSet/>
      <dgm:spPr/>
      <dgm:t>
        <a:bodyPr/>
        <a:lstStyle/>
        <a:p>
          <a:r>
            <a:rPr lang="en-US"/>
            <a:t>How</a:t>
          </a:r>
        </a:p>
      </dgm:t>
    </dgm:pt>
    <dgm:pt modelId="{21BD56AF-468D-4D16-A33E-2495D8496062}" type="parTrans" cxnId="{7B2BA555-E36E-4E27-809E-AB59748B98E7}">
      <dgm:prSet/>
      <dgm:spPr/>
      <dgm:t>
        <a:bodyPr/>
        <a:lstStyle/>
        <a:p>
          <a:endParaRPr lang="en-US"/>
        </a:p>
      </dgm:t>
    </dgm:pt>
    <dgm:pt modelId="{BB3856F7-B94D-4333-9AEE-74BC5F6F8B99}" type="sibTrans" cxnId="{7B2BA555-E36E-4E27-809E-AB59748B98E7}">
      <dgm:prSet/>
      <dgm:spPr/>
      <dgm:t>
        <a:bodyPr/>
        <a:lstStyle/>
        <a:p>
          <a:endParaRPr lang="en-US"/>
        </a:p>
      </dgm:t>
    </dgm:pt>
    <dgm:pt modelId="{F1C08D9B-CF11-4CFB-8285-E5F05BEA7FBC}">
      <dgm:prSet/>
      <dgm:spPr/>
      <dgm:t>
        <a:bodyPr/>
        <a:lstStyle/>
        <a:p>
          <a:pPr>
            <a:lnSpc>
              <a:spcPct val="100000"/>
            </a:lnSpc>
          </a:pPr>
          <a:r>
            <a:rPr lang="en-US" dirty="0"/>
            <a:t>Set up your AAD tenant (already done if you use Office 365)</a:t>
          </a:r>
        </a:p>
      </dgm:t>
    </dgm:pt>
    <dgm:pt modelId="{21B07FA0-8A9F-45B7-9938-C90266F20DA2}" type="parTrans" cxnId="{28D60179-C33E-494E-9FC0-EC80973CEE18}">
      <dgm:prSet/>
      <dgm:spPr/>
      <dgm:t>
        <a:bodyPr/>
        <a:lstStyle/>
        <a:p>
          <a:endParaRPr lang="en-US"/>
        </a:p>
      </dgm:t>
    </dgm:pt>
    <dgm:pt modelId="{89F91F70-5C6C-425A-90D0-D91D51F5B43A}" type="sibTrans" cxnId="{28D60179-C33E-494E-9FC0-EC80973CEE18}">
      <dgm:prSet/>
      <dgm:spPr/>
      <dgm:t>
        <a:bodyPr/>
        <a:lstStyle/>
        <a:p>
          <a:endParaRPr lang="en-US"/>
        </a:p>
      </dgm:t>
    </dgm:pt>
    <dgm:pt modelId="{D8B4EAF7-04AF-4F9E-BD8D-2C4E8D56DF7C}">
      <dgm:prSet/>
      <dgm:spPr/>
      <dgm:t>
        <a:bodyPr/>
        <a:lstStyle/>
        <a:p>
          <a:pPr>
            <a:lnSpc>
              <a:spcPct val="100000"/>
            </a:lnSpc>
          </a:pPr>
          <a:r>
            <a:rPr lang="en-US" dirty="0"/>
            <a:t>Use Config Manager to enable Co-management</a:t>
          </a:r>
        </a:p>
      </dgm:t>
    </dgm:pt>
    <dgm:pt modelId="{6AB03B83-15A2-4E09-B74C-BA43CBCEE8B6}" type="parTrans" cxnId="{DAD71397-717C-4E54-9114-607418E171DE}">
      <dgm:prSet/>
      <dgm:spPr/>
      <dgm:t>
        <a:bodyPr/>
        <a:lstStyle/>
        <a:p>
          <a:endParaRPr lang="en-US"/>
        </a:p>
      </dgm:t>
    </dgm:pt>
    <dgm:pt modelId="{11192588-91DF-4C91-986E-09255F08A27E}" type="sibTrans" cxnId="{DAD71397-717C-4E54-9114-607418E171DE}">
      <dgm:prSet/>
      <dgm:spPr/>
      <dgm:t>
        <a:bodyPr/>
        <a:lstStyle/>
        <a:p>
          <a:endParaRPr lang="en-US"/>
        </a:p>
      </dgm:t>
    </dgm:pt>
    <dgm:pt modelId="{58059BA6-CF85-40C2-8093-01CACE3963AA}">
      <dgm:prSet/>
      <dgm:spPr/>
      <dgm:t>
        <a:bodyPr/>
        <a:lstStyle/>
        <a:p>
          <a:pPr>
            <a:lnSpc>
              <a:spcPct val="100000"/>
            </a:lnSpc>
          </a:pPr>
          <a:r>
            <a:rPr lang="en-US">
              <a:solidFill>
                <a:schemeClr val="bg1"/>
              </a:solidFill>
            </a:rPr>
            <a:t>What</a:t>
          </a:r>
        </a:p>
      </dgm:t>
    </dgm:pt>
    <dgm:pt modelId="{83C563F8-A530-4C68-9F20-6E06B069DACA}" type="parTrans" cxnId="{F1A40540-C060-488B-9722-27EC0324961B}">
      <dgm:prSet/>
      <dgm:spPr/>
      <dgm:t>
        <a:bodyPr/>
        <a:lstStyle/>
        <a:p>
          <a:endParaRPr lang="en-US"/>
        </a:p>
      </dgm:t>
    </dgm:pt>
    <dgm:pt modelId="{55392043-B811-4C4D-89EF-8F331D52D070}" type="sibTrans" cxnId="{F1A40540-C060-488B-9722-27EC0324961B}">
      <dgm:prSet/>
      <dgm:spPr/>
      <dgm:t>
        <a:bodyPr/>
        <a:lstStyle/>
        <a:p>
          <a:endParaRPr lang="en-US"/>
        </a:p>
      </dgm:t>
    </dgm:pt>
    <dgm:pt modelId="{826FF6BF-AA3B-4CC3-AB41-27790E589881}">
      <dgm:prSet/>
      <dgm:spPr/>
      <dgm:t>
        <a:bodyPr/>
        <a:lstStyle/>
        <a:p>
          <a:pPr>
            <a:lnSpc>
              <a:spcPct val="100000"/>
            </a:lnSpc>
          </a:pPr>
          <a:r>
            <a:rPr lang="en-US" dirty="0"/>
            <a:t>See your PCs in Microsoft Endpoint Manager</a:t>
          </a:r>
        </a:p>
      </dgm:t>
    </dgm:pt>
    <dgm:pt modelId="{CAB534CB-4EEC-4868-B6D0-B585FBC2CB0B}" type="parTrans" cxnId="{9E05E39C-5D5A-4DF7-8B9E-054603CD7DC1}">
      <dgm:prSet/>
      <dgm:spPr/>
      <dgm:t>
        <a:bodyPr/>
        <a:lstStyle/>
        <a:p>
          <a:endParaRPr lang="en-US"/>
        </a:p>
      </dgm:t>
    </dgm:pt>
    <dgm:pt modelId="{76E08053-73DF-4060-B82E-87E6CE8659B0}" type="sibTrans" cxnId="{9E05E39C-5D5A-4DF7-8B9E-054603CD7DC1}">
      <dgm:prSet/>
      <dgm:spPr/>
      <dgm:t>
        <a:bodyPr/>
        <a:lstStyle/>
        <a:p>
          <a:endParaRPr lang="en-US"/>
        </a:p>
      </dgm:t>
    </dgm:pt>
    <dgm:pt modelId="{0377E078-9375-4AFD-896A-831D469FEFFE}">
      <dgm:prSet/>
      <dgm:spPr/>
      <dgm:t>
        <a:bodyPr/>
        <a:lstStyle/>
        <a:p>
          <a:pPr>
            <a:lnSpc>
              <a:spcPct val="100000"/>
            </a:lnSpc>
          </a:pPr>
          <a:r>
            <a:rPr lang="en-US">
              <a:solidFill>
                <a:schemeClr val="tx1"/>
              </a:solidFill>
            </a:rPr>
            <a:t>Cloud attach Config Manager PCs without an Intune license (co-managed)</a:t>
          </a:r>
        </a:p>
      </dgm:t>
    </dgm:pt>
    <dgm:pt modelId="{B89DBFAC-F5A1-4DED-A0C6-FD04C9FA7A7A}" type="parTrans" cxnId="{7C4D8E7D-2983-4C67-8AE6-8608C809F006}">
      <dgm:prSet/>
      <dgm:spPr/>
      <dgm:t>
        <a:bodyPr/>
        <a:lstStyle/>
        <a:p>
          <a:endParaRPr lang="en-US"/>
        </a:p>
      </dgm:t>
    </dgm:pt>
    <dgm:pt modelId="{D2988D06-095B-41A7-9F50-5749D7DA07A7}" type="sibTrans" cxnId="{7C4D8E7D-2983-4C67-8AE6-8608C809F006}">
      <dgm:prSet/>
      <dgm:spPr/>
      <dgm:t>
        <a:bodyPr/>
        <a:lstStyle/>
        <a:p>
          <a:endParaRPr lang="en-US"/>
        </a:p>
      </dgm:t>
    </dgm:pt>
    <dgm:pt modelId="{4F448DD6-FDC6-431C-B07F-80992EB95261}">
      <dgm:prSet/>
      <dgm:spPr/>
      <dgm:t>
        <a:bodyPr/>
        <a:lstStyle/>
        <a:p>
          <a:pPr>
            <a:lnSpc>
              <a:spcPct val="100000"/>
            </a:lnSpc>
          </a:pPr>
          <a:r>
            <a:rPr lang="en-US">
              <a:solidFill>
                <a:schemeClr val="tx1"/>
              </a:solidFill>
            </a:rPr>
            <a:t>Config Manager SA and AAD P1 required</a:t>
          </a:r>
        </a:p>
      </dgm:t>
    </dgm:pt>
    <dgm:pt modelId="{5757536C-7587-46A2-9942-3D9AD1D46327}" type="parTrans" cxnId="{6AD272B7-49CC-4685-91BA-CDDC7131A7E9}">
      <dgm:prSet/>
      <dgm:spPr/>
      <dgm:t>
        <a:bodyPr/>
        <a:lstStyle/>
        <a:p>
          <a:endParaRPr lang="en-US"/>
        </a:p>
      </dgm:t>
    </dgm:pt>
    <dgm:pt modelId="{6024893C-7246-4B96-BAAF-413E060513DB}" type="sibTrans" cxnId="{6AD272B7-49CC-4685-91BA-CDDC7131A7E9}">
      <dgm:prSet/>
      <dgm:spPr/>
      <dgm:t>
        <a:bodyPr/>
        <a:lstStyle/>
        <a:p>
          <a:endParaRPr lang="en-US"/>
        </a:p>
      </dgm:t>
    </dgm:pt>
    <dgm:pt modelId="{8D9E154F-A426-4007-A3D0-CF78D7A5F990}" type="pres">
      <dgm:prSet presAssocID="{7D4E7D46-EED4-451E-910F-3C839D1A2D09}" presName="linear" presStyleCnt="0">
        <dgm:presLayoutVars>
          <dgm:dir/>
          <dgm:animLvl val="lvl"/>
          <dgm:resizeHandles val="exact"/>
        </dgm:presLayoutVars>
      </dgm:prSet>
      <dgm:spPr/>
    </dgm:pt>
    <dgm:pt modelId="{7C0CABB1-26FA-4CC3-886F-57F808B75C51}" type="pres">
      <dgm:prSet presAssocID="{58059BA6-CF85-40C2-8093-01CACE3963AA}" presName="parentLin" presStyleCnt="0"/>
      <dgm:spPr/>
    </dgm:pt>
    <dgm:pt modelId="{85F427AD-9BE9-4B06-BE06-4DBCD6BB6D19}" type="pres">
      <dgm:prSet presAssocID="{58059BA6-CF85-40C2-8093-01CACE3963AA}" presName="parentLeftMargin" presStyleLbl="node1" presStyleIdx="0" presStyleCnt="3"/>
      <dgm:spPr/>
    </dgm:pt>
    <dgm:pt modelId="{D776E192-6A3A-4E06-9F6F-4211A25A182D}" type="pres">
      <dgm:prSet presAssocID="{58059BA6-CF85-40C2-8093-01CACE3963AA}" presName="parentText" presStyleLbl="node1" presStyleIdx="0" presStyleCnt="3">
        <dgm:presLayoutVars>
          <dgm:chMax val="0"/>
          <dgm:bulletEnabled val="1"/>
        </dgm:presLayoutVars>
      </dgm:prSet>
      <dgm:spPr/>
    </dgm:pt>
    <dgm:pt modelId="{E19A3D6D-AB0E-4ADE-BFE8-9434FC51378E}" type="pres">
      <dgm:prSet presAssocID="{58059BA6-CF85-40C2-8093-01CACE3963AA}" presName="negativeSpace" presStyleCnt="0"/>
      <dgm:spPr/>
    </dgm:pt>
    <dgm:pt modelId="{9744EFAE-3D09-4768-A0AB-46A90B80BC25}" type="pres">
      <dgm:prSet presAssocID="{58059BA6-CF85-40C2-8093-01CACE3963AA}" presName="childText" presStyleLbl="conFgAcc1" presStyleIdx="0" presStyleCnt="3">
        <dgm:presLayoutVars>
          <dgm:bulletEnabled val="1"/>
        </dgm:presLayoutVars>
      </dgm:prSet>
      <dgm:spPr/>
    </dgm:pt>
    <dgm:pt modelId="{861FCF5F-D85B-4839-9F0D-1DA5F6349F6C}" type="pres">
      <dgm:prSet presAssocID="{55392043-B811-4C4D-89EF-8F331D52D070}" presName="spaceBetweenRectangles" presStyleCnt="0"/>
      <dgm:spPr/>
    </dgm:pt>
    <dgm:pt modelId="{23FC0239-30B8-402B-93F0-204CE3E9FA07}" type="pres">
      <dgm:prSet presAssocID="{5589EDE9-B15E-4022-992C-95B6898326D3}" presName="parentLin" presStyleCnt="0"/>
      <dgm:spPr/>
    </dgm:pt>
    <dgm:pt modelId="{06AB1599-7C95-428F-A280-D01971134C3C}" type="pres">
      <dgm:prSet presAssocID="{5589EDE9-B15E-4022-992C-95B6898326D3}" presName="parentLeftMargin" presStyleLbl="node1" presStyleIdx="0" presStyleCnt="3"/>
      <dgm:spPr/>
    </dgm:pt>
    <dgm:pt modelId="{B546C40C-5C7A-42F2-980B-83400429FBBE}" type="pres">
      <dgm:prSet presAssocID="{5589EDE9-B15E-4022-992C-95B6898326D3}" presName="parentText" presStyleLbl="node1" presStyleIdx="1" presStyleCnt="3">
        <dgm:presLayoutVars>
          <dgm:chMax val="0"/>
          <dgm:bulletEnabled val="1"/>
        </dgm:presLayoutVars>
      </dgm:prSet>
      <dgm:spPr/>
    </dgm:pt>
    <dgm:pt modelId="{EFE70CD8-4542-428B-8C45-8FA266ABB2F9}" type="pres">
      <dgm:prSet presAssocID="{5589EDE9-B15E-4022-992C-95B6898326D3}" presName="negativeSpace" presStyleCnt="0"/>
      <dgm:spPr/>
    </dgm:pt>
    <dgm:pt modelId="{4F4EBA10-4403-4AF5-90CD-C27099874927}" type="pres">
      <dgm:prSet presAssocID="{5589EDE9-B15E-4022-992C-95B6898326D3}" presName="childText" presStyleLbl="conFgAcc1" presStyleIdx="1" presStyleCnt="3">
        <dgm:presLayoutVars>
          <dgm:bulletEnabled val="1"/>
        </dgm:presLayoutVars>
      </dgm:prSet>
      <dgm:spPr/>
    </dgm:pt>
    <dgm:pt modelId="{4F050E3D-8DA9-4B88-A79A-B75AE1D58B2F}" type="pres">
      <dgm:prSet presAssocID="{2EB31696-9075-412F-B085-77871A0A68A9}" presName="spaceBetweenRectangles" presStyleCnt="0"/>
      <dgm:spPr/>
    </dgm:pt>
    <dgm:pt modelId="{F2E3034D-6513-4447-A0FE-3E538875C6DB}" type="pres">
      <dgm:prSet presAssocID="{360C0C30-EF67-4CE7-9231-34C8CD9B7B7E}" presName="parentLin" presStyleCnt="0"/>
      <dgm:spPr/>
    </dgm:pt>
    <dgm:pt modelId="{6452E799-D7F8-4CEE-B08D-920CD8E1DBD7}" type="pres">
      <dgm:prSet presAssocID="{360C0C30-EF67-4CE7-9231-34C8CD9B7B7E}" presName="parentLeftMargin" presStyleLbl="node1" presStyleIdx="1" presStyleCnt="3"/>
      <dgm:spPr/>
    </dgm:pt>
    <dgm:pt modelId="{D6C2928B-2215-4479-9BAC-1230E72B8C2B}" type="pres">
      <dgm:prSet presAssocID="{360C0C30-EF67-4CE7-9231-34C8CD9B7B7E}" presName="parentText" presStyleLbl="node1" presStyleIdx="2" presStyleCnt="3">
        <dgm:presLayoutVars>
          <dgm:chMax val="0"/>
          <dgm:bulletEnabled val="1"/>
        </dgm:presLayoutVars>
      </dgm:prSet>
      <dgm:spPr/>
    </dgm:pt>
    <dgm:pt modelId="{9881A92B-A452-4137-8DB7-406E9E256F49}" type="pres">
      <dgm:prSet presAssocID="{360C0C30-EF67-4CE7-9231-34C8CD9B7B7E}" presName="negativeSpace" presStyleCnt="0"/>
      <dgm:spPr/>
    </dgm:pt>
    <dgm:pt modelId="{BA85CFD3-19C7-4CF6-9D6D-61F0E7180AB6}" type="pres">
      <dgm:prSet presAssocID="{360C0C30-EF67-4CE7-9231-34C8CD9B7B7E}" presName="childText" presStyleLbl="conFgAcc1" presStyleIdx="2" presStyleCnt="3">
        <dgm:presLayoutVars>
          <dgm:bulletEnabled val="1"/>
        </dgm:presLayoutVars>
      </dgm:prSet>
      <dgm:spPr/>
    </dgm:pt>
  </dgm:ptLst>
  <dgm:cxnLst>
    <dgm:cxn modelId="{EA7FA201-D717-44B9-B8BD-A9D48A423DEA}" type="presOf" srcId="{360C0C30-EF67-4CE7-9231-34C8CD9B7B7E}" destId="{D6C2928B-2215-4479-9BAC-1230E72B8C2B}" srcOrd="1" destOrd="0" presId="urn:microsoft.com/office/officeart/2005/8/layout/list1"/>
    <dgm:cxn modelId="{D6C5DF01-03AA-4381-B6D4-6861EE73C816}" type="presOf" srcId="{58059BA6-CF85-40C2-8093-01CACE3963AA}" destId="{D776E192-6A3A-4E06-9F6F-4211A25A182D}" srcOrd="1" destOrd="0" presId="urn:microsoft.com/office/officeart/2005/8/layout/list1"/>
    <dgm:cxn modelId="{42627208-BF11-47CF-979B-334BF598B143}" type="presOf" srcId="{5589EDE9-B15E-4022-992C-95B6898326D3}" destId="{06AB1599-7C95-428F-A280-D01971134C3C}" srcOrd="0" destOrd="0" presId="urn:microsoft.com/office/officeart/2005/8/layout/list1"/>
    <dgm:cxn modelId="{93B2180C-6D79-4CC0-8065-E999546830E6}" type="presOf" srcId="{58059BA6-CF85-40C2-8093-01CACE3963AA}" destId="{85F427AD-9BE9-4B06-BE06-4DBCD6BB6D19}" srcOrd="0" destOrd="0" presId="urn:microsoft.com/office/officeart/2005/8/layout/list1"/>
    <dgm:cxn modelId="{4A18E20D-84FF-4077-B421-B4CA3E3F3A89}" type="presOf" srcId="{F1C08D9B-CF11-4CFB-8285-E5F05BEA7FBC}" destId="{BA85CFD3-19C7-4CF6-9D6D-61F0E7180AB6}" srcOrd="0" destOrd="0" presId="urn:microsoft.com/office/officeart/2005/8/layout/list1"/>
    <dgm:cxn modelId="{B5C42828-3748-4867-A70F-4EEE946321D7}" srcId="{5589EDE9-B15E-4022-992C-95B6898326D3}" destId="{61EC9EC6-384F-4837-8EA7-0DEF4050BB08}" srcOrd="0" destOrd="0" parTransId="{87121596-763D-4826-B588-B6C21314D641}" sibTransId="{FB4F501F-379C-40DD-A153-3D361C71A8A9}"/>
    <dgm:cxn modelId="{C204B438-6F11-4C69-BD79-44770E50B5E1}" srcId="{58059BA6-CF85-40C2-8093-01CACE3963AA}" destId="{8F4968BE-43CC-4983-8996-50D9484FB2AD}" srcOrd="2" destOrd="0" parTransId="{B2806959-9893-4AC9-9B41-6D0F0705514F}" sibTransId="{3D7945B6-50E8-48A2-8E2E-75F196CDFEF0}"/>
    <dgm:cxn modelId="{A4E3D13C-A83F-4D30-8A7C-D12774875807}" srcId="{7D4E7D46-EED4-451E-910F-3C839D1A2D09}" destId="{5589EDE9-B15E-4022-992C-95B6898326D3}" srcOrd="1" destOrd="0" parTransId="{D06A5BC1-755A-4647-9F3D-87FC5170CC88}" sibTransId="{2EB31696-9075-412F-B085-77871A0A68A9}"/>
    <dgm:cxn modelId="{F1A40540-C060-488B-9722-27EC0324961B}" srcId="{7D4E7D46-EED4-451E-910F-3C839D1A2D09}" destId="{58059BA6-CF85-40C2-8093-01CACE3963AA}" srcOrd="0" destOrd="0" parTransId="{83C563F8-A530-4C68-9F20-6E06B069DACA}" sibTransId="{55392043-B811-4C4D-89EF-8F331D52D070}"/>
    <dgm:cxn modelId="{24802E46-76BB-4E8C-BC2A-DF5F924C3E0A}" type="presOf" srcId="{61EC9EC6-384F-4837-8EA7-0DEF4050BB08}" destId="{4F4EBA10-4403-4AF5-90CD-C27099874927}" srcOrd="0" destOrd="0" presId="urn:microsoft.com/office/officeart/2005/8/layout/list1"/>
    <dgm:cxn modelId="{0434426F-C7E6-4993-B9F4-168E51531BDF}" type="presOf" srcId="{360C0C30-EF67-4CE7-9231-34C8CD9B7B7E}" destId="{6452E799-D7F8-4CEE-B08D-920CD8E1DBD7}" srcOrd="0" destOrd="0" presId="urn:microsoft.com/office/officeart/2005/8/layout/list1"/>
    <dgm:cxn modelId="{7B2BA555-E36E-4E27-809E-AB59748B98E7}" srcId="{7D4E7D46-EED4-451E-910F-3C839D1A2D09}" destId="{360C0C30-EF67-4CE7-9231-34C8CD9B7B7E}" srcOrd="2" destOrd="0" parTransId="{21BD56AF-468D-4D16-A33E-2495D8496062}" sibTransId="{BB3856F7-B94D-4333-9AEE-74BC5F6F8B99}"/>
    <dgm:cxn modelId="{F2D62456-DDFB-40C2-ABE4-C615F072EA85}" type="presOf" srcId="{7D4E7D46-EED4-451E-910F-3C839D1A2D09}" destId="{8D9E154F-A426-4007-A3D0-CF78D7A5F990}" srcOrd="0" destOrd="0" presId="urn:microsoft.com/office/officeart/2005/8/layout/list1"/>
    <dgm:cxn modelId="{28D60179-C33E-494E-9FC0-EC80973CEE18}" srcId="{360C0C30-EF67-4CE7-9231-34C8CD9B7B7E}" destId="{F1C08D9B-CF11-4CFB-8285-E5F05BEA7FBC}" srcOrd="0" destOrd="0" parTransId="{21B07FA0-8A9F-45B7-9938-C90266F20DA2}" sibTransId="{89F91F70-5C6C-425A-90D0-D91D51F5B43A}"/>
    <dgm:cxn modelId="{7C4D8E7D-2983-4C67-8AE6-8608C809F006}" srcId="{58059BA6-CF85-40C2-8093-01CACE3963AA}" destId="{0377E078-9375-4AFD-896A-831D469FEFFE}" srcOrd="0" destOrd="0" parTransId="{B89DBFAC-F5A1-4DED-A0C6-FD04C9FA7A7A}" sibTransId="{D2988D06-095B-41A7-9F50-5749D7DA07A7}"/>
    <dgm:cxn modelId="{1C30F27E-5096-4E27-BF28-4BFFE4643FDD}" type="presOf" srcId="{4F448DD6-FDC6-431C-B07F-80992EB95261}" destId="{9744EFAE-3D09-4768-A0AB-46A90B80BC25}" srcOrd="0" destOrd="1" presId="urn:microsoft.com/office/officeart/2005/8/layout/list1"/>
    <dgm:cxn modelId="{27FA0D94-F9F5-4B82-9B1D-CE9EA838B926}" type="presOf" srcId="{D8B4EAF7-04AF-4F9E-BD8D-2C4E8D56DF7C}" destId="{BA85CFD3-19C7-4CF6-9D6D-61F0E7180AB6}" srcOrd="0" destOrd="1" presId="urn:microsoft.com/office/officeart/2005/8/layout/list1"/>
    <dgm:cxn modelId="{DAD71397-717C-4E54-9114-607418E171DE}" srcId="{360C0C30-EF67-4CE7-9231-34C8CD9B7B7E}" destId="{D8B4EAF7-04AF-4F9E-BD8D-2C4E8D56DF7C}" srcOrd="1" destOrd="0" parTransId="{6AB03B83-15A2-4E09-B74C-BA43CBCEE8B6}" sibTransId="{11192588-91DF-4C91-986E-09255F08A27E}"/>
    <dgm:cxn modelId="{9E05E39C-5D5A-4DF7-8B9E-054603CD7DC1}" srcId="{360C0C30-EF67-4CE7-9231-34C8CD9B7B7E}" destId="{826FF6BF-AA3B-4CC3-AB41-27790E589881}" srcOrd="2" destOrd="0" parTransId="{CAB534CB-4EEC-4868-B6D0-B585FBC2CB0B}" sibTransId="{76E08053-73DF-4060-B82E-87E6CE8659B0}"/>
    <dgm:cxn modelId="{6AD272B7-49CC-4685-91BA-CDDC7131A7E9}" srcId="{58059BA6-CF85-40C2-8093-01CACE3963AA}" destId="{4F448DD6-FDC6-431C-B07F-80992EB95261}" srcOrd="1" destOrd="0" parTransId="{5757536C-7587-46A2-9942-3D9AD1D46327}" sibTransId="{6024893C-7246-4B96-BAAF-413E060513DB}"/>
    <dgm:cxn modelId="{C58E08CF-9519-4220-B889-629071037EED}" type="presOf" srcId="{0377E078-9375-4AFD-896A-831D469FEFFE}" destId="{9744EFAE-3D09-4768-A0AB-46A90B80BC25}" srcOrd="0" destOrd="0" presId="urn:microsoft.com/office/officeart/2005/8/layout/list1"/>
    <dgm:cxn modelId="{8CF3D9E7-EE6B-45D5-AD3C-EB1BE9A3A8F2}" type="presOf" srcId="{5589EDE9-B15E-4022-992C-95B6898326D3}" destId="{B546C40C-5C7A-42F2-980B-83400429FBBE}" srcOrd="1" destOrd="0" presId="urn:microsoft.com/office/officeart/2005/8/layout/list1"/>
    <dgm:cxn modelId="{B94860E9-632D-4960-B171-AEDA47F1C691}" type="presOf" srcId="{826FF6BF-AA3B-4CC3-AB41-27790E589881}" destId="{BA85CFD3-19C7-4CF6-9D6D-61F0E7180AB6}" srcOrd="0" destOrd="2" presId="urn:microsoft.com/office/officeart/2005/8/layout/list1"/>
    <dgm:cxn modelId="{63DE1BF3-3AB3-42E3-BEBA-02E6C03C29AF}" type="presOf" srcId="{8F4968BE-43CC-4983-8996-50D9484FB2AD}" destId="{9744EFAE-3D09-4768-A0AB-46A90B80BC25}" srcOrd="0" destOrd="2" presId="urn:microsoft.com/office/officeart/2005/8/layout/list1"/>
    <dgm:cxn modelId="{75F8F794-9974-4DE5-BE0E-EEF9AA141B98}" type="presParOf" srcId="{8D9E154F-A426-4007-A3D0-CF78D7A5F990}" destId="{7C0CABB1-26FA-4CC3-886F-57F808B75C51}" srcOrd="0" destOrd="0" presId="urn:microsoft.com/office/officeart/2005/8/layout/list1"/>
    <dgm:cxn modelId="{529BF479-41F4-490F-B33E-3D0D2C4F88EE}" type="presParOf" srcId="{7C0CABB1-26FA-4CC3-886F-57F808B75C51}" destId="{85F427AD-9BE9-4B06-BE06-4DBCD6BB6D19}" srcOrd="0" destOrd="0" presId="urn:microsoft.com/office/officeart/2005/8/layout/list1"/>
    <dgm:cxn modelId="{E1672CCD-4A57-45FD-BAEC-2B0B9C1978B9}" type="presParOf" srcId="{7C0CABB1-26FA-4CC3-886F-57F808B75C51}" destId="{D776E192-6A3A-4E06-9F6F-4211A25A182D}" srcOrd="1" destOrd="0" presId="urn:microsoft.com/office/officeart/2005/8/layout/list1"/>
    <dgm:cxn modelId="{C99ACCEE-67B1-4F85-9354-3C90467FFB4F}" type="presParOf" srcId="{8D9E154F-A426-4007-A3D0-CF78D7A5F990}" destId="{E19A3D6D-AB0E-4ADE-BFE8-9434FC51378E}" srcOrd="1" destOrd="0" presId="urn:microsoft.com/office/officeart/2005/8/layout/list1"/>
    <dgm:cxn modelId="{B7578D4C-6212-47C6-9D29-26D752248345}" type="presParOf" srcId="{8D9E154F-A426-4007-A3D0-CF78D7A5F990}" destId="{9744EFAE-3D09-4768-A0AB-46A90B80BC25}" srcOrd="2" destOrd="0" presId="urn:microsoft.com/office/officeart/2005/8/layout/list1"/>
    <dgm:cxn modelId="{3BE4DE89-8FC5-41C1-B773-B23B017FD048}" type="presParOf" srcId="{8D9E154F-A426-4007-A3D0-CF78D7A5F990}" destId="{861FCF5F-D85B-4839-9F0D-1DA5F6349F6C}" srcOrd="3" destOrd="0" presId="urn:microsoft.com/office/officeart/2005/8/layout/list1"/>
    <dgm:cxn modelId="{7A55AAFD-D1B9-451F-B6B9-661F3CDFC762}" type="presParOf" srcId="{8D9E154F-A426-4007-A3D0-CF78D7A5F990}" destId="{23FC0239-30B8-402B-93F0-204CE3E9FA07}" srcOrd="4" destOrd="0" presId="urn:microsoft.com/office/officeart/2005/8/layout/list1"/>
    <dgm:cxn modelId="{665A96FF-A9FF-447E-B403-172DE6EF3CA0}" type="presParOf" srcId="{23FC0239-30B8-402B-93F0-204CE3E9FA07}" destId="{06AB1599-7C95-428F-A280-D01971134C3C}" srcOrd="0" destOrd="0" presId="urn:microsoft.com/office/officeart/2005/8/layout/list1"/>
    <dgm:cxn modelId="{EA3EC515-6AE3-4FD9-96DA-3A4F5BA61653}" type="presParOf" srcId="{23FC0239-30B8-402B-93F0-204CE3E9FA07}" destId="{B546C40C-5C7A-42F2-980B-83400429FBBE}" srcOrd="1" destOrd="0" presId="urn:microsoft.com/office/officeart/2005/8/layout/list1"/>
    <dgm:cxn modelId="{90EBF0CA-EEEF-4BF7-99B1-B22ED8A61503}" type="presParOf" srcId="{8D9E154F-A426-4007-A3D0-CF78D7A5F990}" destId="{EFE70CD8-4542-428B-8C45-8FA266ABB2F9}" srcOrd="5" destOrd="0" presId="urn:microsoft.com/office/officeart/2005/8/layout/list1"/>
    <dgm:cxn modelId="{7FC996A1-DD0F-44FF-A773-CC087D4ABB9D}" type="presParOf" srcId="{8D9E154F-A426-4007-A3D0-CF78D7A5F990}" destId="{4F4EBA10-4403-4AF5-90CD-C27099874927}" srcOrd="6" destOrd="0" presId="urn:microsoft.com/office/officeart/2005/8/layout/list1"/>
    <dgm:cxn modelId="{C204C4BC-1CCE-466E-82C2-1DECE4548638}" type="presParOf" srcId="{8D9E154F-A426-4007-A3D0-CF78D7A5F990}" destId="{4F050E3D-8DA9-4B88-A79A-B75AE1D58B2F}" srcOrd="7" destOrd="0" presId="urn:microsoft.com/office/officeart/2005/8/layout/list1"/>
    <dgm:cxn modelId="{2A4A55AC-3BE4-4F71-8333-B2592BA0F6C0}" type="presParOf" srcId="{8D9E154F-A426-4007-A3D0-CF78D7A5F990}" destId="{F2E3034D-6513-4447-A0FE-3E538875C6DB}" srcOrd="8" destOrd="0" presId="urn:microsoft.com/office/officeart/2005/8/layout/list1"/>
    <dgm:cxn modelId="{BAC4CE94-FAAB-4850-983B-CB5456280D7D}" type="presParOf" srcId="{F2E3034D-6513-4447-A0FE-3E538875C6DB}" destId="{6452E799-D7F8-4CEE-B08D-920CD8E1DBD7}" srcOrd="0" destOrd="0" presId="urn:microsoft.com/office/officeart/2005/8/layout/list1"/>
    <dgm:cxn modelId="{29981EB3-FD6A-4A48-A37A-6BB21659CD36}" type="presParOf" srcId="{F2E3034D-6513-4447-A0FE-3E538875C6DB}" destId="{D6C2928B-2215-4479-9BAC-1230E72B8C2B}" srcOrd="1" destOrd="0" presId="urn:microsoft.com/office/officeart/2005/8/layout/list1"/>
    <dgm:cxn modelId="{872455D4-70D6-4D6A-BA8A-D6BBF45011FE}" type="presParOf" srcId="{8D9E154F-A426-4007-A3D0-CF78D7A5F990}" destId="{9881A92B-A452-4137-8DB7-406E9E256F49}" srcOrd="9" destOrd="0" presId="urn:microsoft.com/office/officeart/2005/8/layout/list1"/>
    <dgm:cxn modelId="{CD80604F-C61F-4A3F-B4F4-9ABE919473B5}" type="presParOf" srcId="{8D9E154F-A426-4007-A3D0-CF78D7A5F990}" destId="{BA85CFD3-19C7-4CF6-9D6D-61F0E7180AB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DEF988-2BC1-4F1B-851C-8E0DE7547DB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73D64DA-9E6C-48F1-A388-6FEB4FBD0363}">
      <dgm:prSet/>
      <dgm:spPr/>
      <dgm:t>
        <a:bodyPr/>
        <a:lstStyle/>
        <a:p>
          <a:pPr>
            <a:lnSpc>
              <a:spcPct val="100000"/>
            </a:lnSpc>
          </a:pPr>
          <a:r>
            <a:rPr lang="en-US"/>
            <a:t>Recommended software</a:t>
          </a:r>
        </a:p>
      </dgm:t>
    </dgm:pt>
    <dgm:pt modelId="{C62E9C66-2E50-495A-B061-0DAB0E3356B4}" type="parTrans" cxnId="{BC4F2420-AEB8-47CA-B1B5-8E0F0BE257DD}">
      <dgm:prSet/>
      <dgm:spPr/>
      <dgm:t>
        <a:bodyPr/>
        <a:lstStyle/>
        <a:p>
          <a:endParaRPr lang="en-US"/>
        </a:p>
      </dgm:t>
    </dgm:pt>
    <dgm:pt modelId="{C1B50167-0D6F-4FC5-AD53-5A7158DBB621}" type="sibTrans" cxnId="{BC4F2420-AEB8-47CA-B1B5-8E0F0BE257DD}">
      <dgm:prSet/>
      <dgm:spPr/>
      <dgm:t>
        <a:bodyPr/>
        <a:lstStyle/>
        <a:p>
          <a:endParaRPr lang="en-US"/>
        </a:p>
      </dgm:t>
    </dgm:pt>
    <dgm:pt modelId="{5BAC416D-8112-46F6-871B-F118E4E6D72B}">
      <dgm:prSet/>
      <dgm:spPr/>
      <dgm:t>
        <a:bodyPr/>
        <a:lstStyle/>
        <a:p>
          <a:pPr>
            <a:lnSpc>
              <a:spcPct val="100000"/>
            </a:lnSpc>
          </a:pPr>
          <a:r>
            <a:rPr lang="en-US"/>
            <a:t>Experience score</a:t>
          </a:r>
        </a:p>
      </dgm:t>
    </dgm:pt>
    <dgm:pt modelId="{D768FECC-86C0-45A8-B5A0-209A952017F9}" type="parTrans" cxnId="{AB6AB5AF-090D-426D-AC2C-255572E05A55}">
      <dgm:prSet/>
      <dgm:spPr/>
      <dgm:t>
        <a:bodyPr/>
        <a:lstStyle/>
        <a:p>
          <a:endParaRPr lang="en-US"/>
        </a:p>
      </dgm:t>
    </dgm:pt>
    <dgm:pt modelId="{00BB1A48-BD7E-4B48-A666-BB45741059B4}" type="sibTrans" cxnId="{AB6AB5AF-090D-426D-AC2C-255572E05A55}">
      <dgm:prSet/>
      <dgm:spPr/>
      <dgm:t>
        <a:bodyPr/>
        <a:lstStyle/>
        <a:p>
          <a:endParaRPr lang="en-US"/>
        </a:p>
      </dgm:t>
    </dgm:pt>
    <dgm:pt modelId="{A64E6358-ACC6-4232-9050-C24417E49BA0}">
      <dgm:prSet/>
      <dgm:spPr/>
      <dgm:t>
        <a:bodyPr/>
        <a:lstStyle/>
        <a:p>
          <a:pPr>
            <a:lnSpc>
              <a:spcPct val="100000"/>
            </a:lnSpc>
          </a:pPr>
          <a:r>
            <a:rPr lang="en-US"/>
            <a:t>Remediation scripting</a:t>
          </a:r>
        </a:p>
      </dgm:t>
    </dgm:pt>
    <dgm:pt modelId="{6CA87FF6-09ED-4B11-9DF2-84F2535BAEF2}" type="parTrans" cxnId="{D3851CFA-8494-4C8A-BDD0-9F64313B89E9}">
      <dgm:prSet/>
      <dgm:spPr/>
      <dgm:t>
        <a:bodyPr/>
        <a:lstStyle/>
        <a:p>
          <a:endParaRPr lang="en-US"/>
        </a:p>
      </dgm:t>
    </dgm:pt>
    <dgm:pt modelId="{3CBC9128-058F-43BD-8AA8-F78D76593578}" type="sibTrans" cxnId="{D3851CFA-8494-4C8A-BDD0-9F64313B89E9}">
      <dgm:prSet/>
      <dgm:spPr/>
      <dgm:t>
        <a:bodyPr/>
        <a:lstStyle/>
        <a:p>
          <a:endParaRPr lang="en-US"/>
        </a:p>
      </dgm:t>
    </dgm:pt>
    <dgm:pt modelId="{9A33DEC9-2473-4CB3-A45E-8D714302040A}">
      <dgm:prSet/>
      <dgm:spPr/>
      <dgm:t>
        <a:bodyPr/>
        <a:lstStyle/>
        <a:p>
          <a:pPr>
            <a:lnSpc>
              <a:spcPct val="100000"/>
            </a:lnSpc>
          </a:pPr>
          <a:r>
            <a:rPr lang="en-US"/>
            <a:t>Startup performance</a:t>
          </a:r>
        </a:p>
      </dgm:t>
    </dgm:pt>
    <dgm:pt modelId="{5EA4C014-8962-4EC3-87FE-09CF2C5058E1}" type="parTrans" cxnId="{C9DD0737-39DA-4ECA-AD4A-7356E34DB538}">
      <dgm:prSet/>
      <dgm:spPr/>
      <dgm:t>
        <a:bodyPr/>
        <a:lstStyle/>
        <a:p>
          <a:endParaRPr lang="en-US"/>
        </a:p>
      </dgm:t>
    </dgm:pt>
    <dgm:pt modelId="{DACB5D3E-EF67-4A2F-A205-58666CFF62DB}" type="sibTrans" cxnId="{C9DD0737-39DA-4ECA-AD4A-7356E34DB538}">
      <dgm:prSet/>
      <dgm:spPr/>
      <dgm:t>
        <a:bodyPr/>
        <a:lstStyle/>
        <a:p>
          <a:endParaRPr lang="en-US"/>
        </a:p>
      </dgm:t>
    </dgm:pt>
    <dgm:pt modelId="{5A32EED6-B0BE-4BAC-BDDD-63CCBAA1CB42}" type="pres">
      <dgm:prSet presAssocID="{ECDEF988-2BC1-4F1B-851C-8E0DE7547DB5}" presName="root" presStyleCnt="0">
        <dgm:presLayoutVars>
          <dgm:dir/>
          <dgm:resizeHandles val="exact"/>
        </dgm:presLayoutVars>
      </dgm:prSet>
      <dgm:spPr/>
    </dgm:pt>
    <dgm:pt modelId="{7C1DF916-6127-47DA-9246-3FBBE72A88B2}" type="pres">
      <dgm:prSet presAssocID="{9A33DEC9-2473-4CB3-A45E-8D714302040A}" presName="compNode" presStyleCnt="0"/>
      <dgm:spPr/>
    </dgm:pt>
    <dgm:pt modelId="{69B49DD1-6DE1-4C96-9025-C2C9757FA6F5}" type="pres">
      <dgm:prSet presAssocID="{9A33DEC9-2473-4CB3-A45E-8D714302040A}"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D3230099-5C0A-4A3A-9A0B-D20BAF7463CA}" type="pres">
      <dgm:prSet presAssocID="{9A33DEC9-2473-4CB3-A45E-8D714302040A}" presName="spaceRect" presStyleCnt="0"/>
      <dgm:spPr/>
    </dgm:pt>
    <dgm:pt modelId="{A981E3AD-0C9F-48BF-A35E-50AABF7D990F}" type="pres">
      <dgm:prSet presAssocID="{9A33DEC9-2473-4CB3-A45E-8D714302040A}" presName="textRect" presStyleLbl="revTx" presStyleIdx="0" presStyleCnt="4">
        <dgm:presLayoutVars>
          <dgm:chMax val="1"/>
          <dgm:chPref val="1"/>
        </dgm:presLayoutVars>
      </dgm:prSet>
      <dgm:spPr/>
    </dgm:pt>
    <dgm:pt modelId="{E1B343BD-DB7C-4B3F-BD4B-B58AF049C496}" type="pres">
      <dgm:prSet presAssocID="{DACB5D3E-EF67-4A2F-A205-58666CFF62DB}" presName="sibTrans" presStyleCnt="0"/>
      <dgm:spPr/>
    </dgm:pt>
    <dgm:pt modelId="{932BE22A-E008-445E-8144-72AA13B144D3}" type="pres">
      <dgm:prSet presAssocID="{A64E6358-ACC6-4232-9050-C24417E49BA0}" presName="compNode" presStyleCnt="0"/>
      <dgm:spPr/>
    </dgm:pt>
    <dgm:pt modelId="{9DD873DD-4A4B-491F-B91F-08B9C1263314}" type="pres">
      <dgm:prSet presAssocID="{A64E6358-ACC6-4232-9050-C24417E49BA0}" presName="iconRect" presStyleLbl="node1" presStyleIdx="1" presStyleCnt="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98EE12EC-270B-43AA-9817-A89FA1C1A282}" type="pres">
      <dgm:prSet presAssocID="{A64E6358-ACC6-4232-9050-C24417E49BA0}" presName="spaceRect" presStyleCnt="0"/>
      <dgm:spPr/>
    </dgm:pt>
    <dgm:pt modelId="{CFF4B499-01B7-49B3-9BEF-13A57B79513B}" type="pres">
      <dgm:prSet presAssocID="{A64E6358-ACC6-4232-9050-C24417E49BA0}" presName="textRect" presStyleLbl="revTx" presStyleIdx="1" presStyleCnt="4">
        <dgm:presLayoutVars>
          <dgm:chMax val="1"/>
          <dgm:chPref val="1"/>
        </dgm:presLayoutVars>
      </dgm:prSet>
      <dgm:spPr/>
    </dgm:pt>
    <dgm:pt modelId="{3D6C14EC-B49D-402F-8061-CC38B3DF8335}" type="pres">
      <dgm:prSet presAssocID="{3CBC9128-058F-43BD-8AA8-F78D76593578}" presName="sibTrans" presStyleCnt="0"/>
      <dgm:spPr/>
    </dgm:pt>
    <dgm:pt modelId="{4FA09BC2-8D40-46A5-BE64-19E073F508E7}" type="pres">
      <dgm:prSet presAssocID="{373D64DA-9E6C-48F1-A388-6FEB4FBD0363}" presName="compNode" presStyleCnt="0"/>
      <dgm:spPr/>
    </dgm:pt>
    <dgm:pt modelId="{F5B96994-1BEE-4E5D-B53B-C42C3BD96A4B}" type="pres">
      <dgm:prSet presAssocID="{373D64DA-9E6C-48F1-A388-6FEB4FBD036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ABB3192E-0B62-4D39-B073-A3ED1A06A66E}" type="pres">
      <dgm:prSet presAssocID="{373D64DA-9E6C-48F1-A388-6FEB4FBD0363}" presName="spaceRect" presStyleCnt="0"/>
      <dgm:spPr/>
    </dgm:pt>
    <dgm:pt modelId="{91C9135A-752B-4E75-BD6C-5F9BBA9CC2AC}" type="pres">
      <dgm:prSet presAssocID="{373D64DA-9E6C-48F1-A388-6FEB4FBD0363}" presName="textRect" presStyleLbl="revTx" presStyleIdx="2" presStyleCnt="4">
        <dgm:presLayoutVars>
          <dgm:chMax val="1"/>
          <dgm:chPref val="1"/>
        </dgm:presLayoutVars>
      </dgm:prSet>
      <dgm:spPr/>
    </dgm:pt>
    <dgm:pt modelId="{12DDD35C-3C47-461C-BB96-1306EDC71882}" type="pres">
      <dgm:prSet presAssocID="{C1B50167-0D6F-4FC5-AD53-5A7158DBB621}" presName="sibTrans" presStyleCnt="0"/>
      <dgm:spPr/>
    </dgm:pt>
    <dgm:pt modelId="{D71B4C4A-5FFE-42FB-BFE3-CA4F7DE55ED2}" type="pres">
      <dgm:prSet presAssocID="{5BAC416D-8112-46F6-871B-F118E4E6D72B}" presName="compNode" presStyleCnt="0"/>
      <dgm:spPr/>
    </dgm:pt>
    <dgm:pt modelId="{01305B62-6C67-4151-8E4A-640D27B8EC10}" type="pres">
      <dgm:prSet presAssocID="{5BAC416D-8112-46F6-871B-F118E4E6D72B}"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ad with Gears"/>
        </a:ext>
      </dgm:extLst>
    </dgm:pt>
    <dgm:pt modelId="{B3F176AE-077F-4B4A-93D7-2FA9E6441EA5}" type="pres">
      <dgm:prSet presAssocID="{5BAC416D-8112-46F6-871B-F118E4E6D72B}" presName="spaceRect" presStyleCnt="0"/>
      <dgm:spPr/>
    </dgm:pt>
    <dgm:pt modelId="{28538864-9480-424F-9DBC-3611850D5D30}" type="pres">
      <dgm:prSet presAssocID="{5BAC416D-8112-46F6-871B-F118E4E6D72B}" presName="textRect" presStyleLbl="revTx" presStyleIdx="3" presStyleCnt="4">
        <dgm:presLayoutVars>
          <dgm:chMax val="1"/>
          <dgm:chPref val="1"/>
        </dgm:presLayoutVars>
      </dgm:prSet>
      <dgm:spPr/>
    </dgm:pt>
  </dgm:ptLst>
  <dgm:cxnLst>
    <dgm:cxn modelId="{BC4F2420-AEB8-47CA-B1B5-8E0F0BE257DD}" srcId="{ECDEF988-2BC1-4F1B-851C-8E0DE7547DB5}" destId="{373D64DA-9E6C-48F1-A388-6FEB4FBD0363}" srcOrd="2" destOrd="0" parTransId="{C62E9C66-2E50-495A-B061-0DAB0E3356B4}" sibTransId="{C1B50167-0D6F-4FC5-AD53-5A7158DBB621}"/>
    <dgm:cxn modelId="{C9DD0737-39DA-4ECA-AD4A-7356E34DB538}" srcId="{ECDEF988-2BC1-4F1B-851C-8E0DE7547DB5}" destId="{9A33DEC9-2473-4CB3-A45E-8D714302040A}" srcOrd="0" destOrd="0" parTransId="{5EA4C014-8962-4EC3-87FE-09CF2C5058E1}" sibTransId="{DACB5D3E-EF67-4A2F-A205-58666CFF62DB}"/>
    <dgm:cxn modelId="{3A58D860-7BB4-47C2-973F-5421BB4E3479}" type="presOf" srcId="{373D64DA-9E6C-48F1-A388-6FEB4FBD0363}" destId="{91C9135A-752B-4E75-BD6C-5F9BBA9CC2AC}" srcOrd="0" destOrd="0" presId="urn:microsoft.com/office/officeart/2018/2/layout/IconLabelList"/>
    <dgm:cxn modelId="{FFDBEA83-79E7-41B2-8625-360D85C43801}" type="presOf" srcId="{A64E6358-ACC6-4232-9050-C24417E49BA0}" destId="{CFF4B499-01B7-49B3-9BEF-13A57B79513B}" srcOrd="0" destOrd="0" presId="urn:microsoft.com/office/officeart/2018/2/layout/IconLabelList"/>
    <dgm:cxn modelId="{6D4F989B-3502-4A50-A8CA-E16BD0349D12}" type="presOf" srcId="{5BAC416D-8112-46F6-871B-F118E4E6D72B}" destId="{28538864-9480-424F-9DBC-3611850D5D30}" srcOrd="0" destOrd="0" presId="urn:microsoft.com/office/officeart/2018/2/layout/IconLabelList"/>
    <dgm:cxn modelId="{1A8860A3-0635-43E0-8BB6-27EEE6F35173}" type="presOf" srcId="{9A33DEC9-2473-4CB3-A45E-8D714302040A}" destId="{A981E3AD-0C9F-48BF-A35E-50AABF7D990F}" srcOrd="0" destOrd="0" presId="urn:microsoft.com/office/officeart/2018/2/layout/IconLabelList"/>
    <dgm:cxn modelId="{AB6AB5AF-090D-426D-AC2C-255572E05A55}" srcId="{ECDEF988-2BC1-4F1B-851C-8E0DE7547DB5}" destId="{5BAC416D-8112-46F6-871B-F118E4E6D72B}" srcOrd="3" destOrd="0" parTransId="{D768FECC-86C0-45A8-B5A0-209A952017F9}" sibTransId="{00BB1A48-BD7E-4B48-A666-BB45741059B4}"/>
    <dgm:cxn modelId="{2D98E3E1-8FFA-4224-9ABF-67E145B207FE}" type="presOf" srcId="{ECDEF988-2BC1-4F1B-851C-8E0DE7547DB5}" destId="{5A32EED6-B0BE-4BAC-BDDD-63CCBAA1CB42}" srcOrd="0" destOrd="0" presId="urn:microsoft.com/office/officeart/2018/2/layout/IconLabelList"/>
    <dgm:cxn modelId="{D3851CFA-8494-4C8A-BDD0-9F64313B89E9}" srcId="{ECDEF988-2BC1-4F1B-851C-8E0DE7547DB5}" destId="{A64E6358-ACC6-4232-9050-C24417E49BA0}" srcOrd="1" destOrd="0" parTransId="{6CA87FF6-09ED-4B11-9DF2-84F2535BAEF2}" sibTransId="{3CBC9128-058F-43BD-8AA8-F78D76593578}"/>
    <dgm:cxn modelId="{9C0CBE30-41F2-4FE0-8B34-21F77A55A69B}" type="presParOf" srcId="{5A32EED6-B0BE-4BAC-BDDD-63CCBAA1CB42}" destId="{7C1DF916-6127-47DA-9246-3FBBE72A88B2}" srcOrd="0" destOrd="0" presId="urn:microsoft.com/office/officeart/2018/2/layout/IconLabelList"/>
    <dgm:cxn modelId="{5A7EF616-BEBE-47C3-9062-D109BDA0BCA2}" type="presParOf" srcId="{7C1DF916-6127-47DA-9246-3FBBE72A88B2}" destId="{69B49DD1-6DE1-4C96-9025-C2C9757FA6F5}" srcOrd="0" destOrd="0" presId="urn:microsoft.com/office/officeart/2018/2/layout/IconLabelList"/>
    <dgm:cxn modelId="{BC332A82-8E54-4D9C-A550-F09939D5CAB4}" type="presParOf" srcId="{7C1DF916-6127-47DA-9246-3FBBE72A88B2}" destId="{D3230099-5C0A-4A3A-9A0B-D20BAF7463CA}" srcOrd="1" destOrd="0" presId="urn:microsoft.com/office/officeart/2018/2/layout/IconLabelList"/>
    <dgm:cxn modelId="{1FAA0D28-3A0E-4C90-A765-59FE0B30BF1D}" type="presParOf" srcId="{7C1DF916-6127-47DA-9246-3FBBE72A88B2}" destId="{A981E3AD-0C9F-48BF-A35E-50AABF7D990F}" srcOrd="2" destOrd="0" presId="urn:microsoft.com/office/officeart/2018/2/layout/IconLabelList"/>
    <dgm:cxn modelId="{185B186D-A246-4E44-A152-A52C13928E68}" type="presParOf" srcId="{5A32EED6-B0BE-4BAC-BDDD-63CCBAA1CB42}" destId="{E1B343BD-DB7C-4B3F-BD4B-B58AF049C496}" srcOrd="1" destOrd="0" presId="urn:microsoft.com/office/officeart/2018/2/layout/IconLabelList"/>
    <dgm:cxn modelId="{18FEC60A-356F-4B8C-8DF5-9C9B0B3EA490}" type="presParOf" srcId="{5A32EED6-B0BE-4BAC-BDDD-63CCBAA1CB42}" destId="{932BE22A-E008-445E-8144-72AA13B144D3}" srcOrd="2" destOrd="0" presId="urn:microsoft.com/office/officeart/2018/2/layout/IconLabelList"/>
    <dgm:cxn modelId="{594E53F7-B854-478E-8104-647044077D4F}" type="presParOf" srcId="{932BE22A-E008-445E-8144-72AA13B144D3}" destId="{9DD873DD-4A4B-491F-B91F-08B9C1263314}" srcOrd="0" destOrd="0" presId="urn:microsoft.com/office/officeart/2018/2/layout/IconLabelList"/>
    <dgm:cxn modelId="{B638002F-3F38-4A9C-A8EC-82BF8F769FCB}" type="presParOf" srcId="{932BE22A-E008-445E-8144-72AA13B144D3}" destId="{98EE12EC-270B-43AA-9817-A89FA1C1A282}" srcOrd="1" destOrd="0" presId="urn:microsoft.com/office/officeart/2018/2/layout/IconLabelList"/>
    <dgm:cxn modelId="{90AD8F63-6E57-4D94-BF3D-A950F23008A1}" type="presParOf" srcId="{932BE22A-E008-445E-8144-72AA13B144D3}" destId="{CFF4B499-01B7-49B3-9BEF-13A57B79513B}" srcOrd="2" destOrd="0" presId="urn:microsoft.com/office/officeart/2018/2/layout/IconLabelList"/>
    <dgm:cxn modelId="{B1DE3970-D770-4BFF-8CC9-2C28E15E297B}" type="presParOf" srcId="{5A32EED6-B0BE-4BAC-BDDD-63CCBAA1CB42}" destId="{3D6C14EC-B49D-402F-8061-CC38B3DF8335}" srcOrd="3" destOrd="0" presId="urn:microsoft.com/office/officeart/2018/2/layout/IconLabelList"/>
    <dgm:cxn modelId="{0162121E-C21F-4A4E-9922-11C23797FFE2}" type="presParOf" srcId="{5A32EED6-B0BE-4BAC-BDDD-63CCBAA1CB42}" destId="{4FA09BC2-8D40-46A5-BE64-19E073F508E7}" srcOrd="4" destOrd="0" presId="urn:microsoft.com/office/officeart/2018/2/layout/IconLabelList"/>
    <dgm:cxn modelId="{8043AE62-CE8A-4871-9246-1BD6B32E3428}" type="presParOf" srcId="{4FA09BC2-8D40-46A5-BE64-19E073F508E7}" destId="{F5B96994-1BEE-4E5D-B53B-C42C3BD96A4B}" srcOrd="0" destOrd="0" presId="urn:microsoft.com/office/officeart/2018/2/layout/IconLabelList"/>
    <dgm:cxn modelId="{95FD24AA-9C1A-4978-A200-104BD9502C6C}" type="presParOf" srcId="{4FA09BC2-8D40-46A5-BE64-19E073F508E7}" destId="{ABB3192E-0B62-4D39-B073-A3ED1A06A66E}" srcOrd="1" destOrd="0" presId="urn:microsoft.com/office/officeart/2018/2/layout/IconLabelList"/>
    <dgm:cxn modelId="{DF609E0A-3261-463B-9FB5-5C57365B667B}" type="presParOf" srcId="{4FA09BC2-8D40-46A5-BE64-19E073F508E7}" destId="{91C9135A-752B-4E75-BD6C-5F9BBA9CC2AC}" srcOrd="2" destOrd="0" presId="urn:microsoft.com/office/officeart/2018/2/layout/IconLabelList"/>
    <dgm:cxn modelId="{56020960-9900-4355-B9C3-C83AA60A3299}" type="presParOf" srcId="{5A32EED6-B0BE-4BAC-BDDD-63CCBAA1CB42}" destId="{12DDD35C-3C47-461C-BB96-1306EDC71882}" srcOrd="5" destOrd="0" presId="urn:microsoft.com/office/officeart/2018/2/layout/IconLabelList"/>
    <dgm:cxn modelId="{6309B22A-BD4F-4DB6-B5CB-00C6B80BD41C}" type="presParOf" srcId="{5A32EED6-B0BE-4BAC-BDDD-63CCBAA1CB42}" destId="{D71B4C4A-5FFE-42FB-BFE3-CA4F7DE55ED2}" srcOrd="6" destOrd="0" presId="urn:microsoft.com/office/officeart/2018/2/layout/IconLabelList"/>
    <dgm:cxn modelId="{418B17CF-B257-4EAF-ABC0-01EE177AF436}" type="presParOf" srcId="{D71B4C4A-5FFE-42FB-BFE3-CA4F7DE55ED2}" destId="{01305B62-6C67-4151-8E4A-640D27B8EC10}" srcOrd="0" destOrd="0" presId="urn:microsoft.com/office/officeart/2018/2/layout/IconLabelList"/>
    <dgm:cxn modelId="{31DCE044-375D-4CEE-A5AD-A245BE2C1D1C}" type="presParOf" srcId="{D71B4C4A-5FFE-42FB-BFE3-CA4F7DE55ED2}" destId="{B3F176AE-077F-4B4A-93D7-2FA9E6441EA5}" srcOrd="1" destOrd="0" presId="urn:microsoft.com/office/officeart/2018/2/layout/IconLabelList"/>
    <dgm:cxn modelId="{F646AA9A-6ECC-489A-B81E-E7415683405B}" type="presParOf" srcId="{D71B4C4A-5FFE-42FB-BFE3-CA4F7DE55ED2}" destId="{28538864-9480-424F-9DBC-3611850D5D3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4EFAE-3D09-4768-A0AB-46A90B80BC25}">
      <dsp:nvSpPr>
        <dsp:cNvPr id="0" name=""/>
        <dsp:cNvSpPr/>
      </dsp:nvSpPr>
      <dsp:spPr>
        <a:xfrm>
          <a:off x="0" y="372315"/>
          <a:ext cx="11018837" cy="144585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100000"/>
            </a:lnSpc>
            <a:spcBef>
              <a:spcPct val="0"/>
            </a:spcBef>
            <a:spcAft>
              <a:spcPct val="15000"/>
            </a:spcAft>
            <a:buChar char="•"/>
          </a:pPr>
          <a:r>
            <a:rPr lang="en-US" sz="1700" kern="1200">
              <a:solidFill>
                <a:schemeClr val="tx1"/>
              </a:solidFill>
            </a:rPr>
            <a:t>Cloud attach Config Manager PCs without an Intune license (co-managed)</a:t>
          </a:r>
        </a:p>
        <a:p>
          <a:pPr marL="171450" lvl="1" indent="-171450" algn="l" defTabSz="755650">
            <a:lnSpc>
              <a:spcPct val="100000"/>
            </a:lnSpc>
            <a:spcBef>
              <a:spcPct val="0"/>
            </a:spcBef>
            <a:spcAft>
              <a:spcPct val="15000"/>
            </a:spcAft>
            <a:buChar char="•"/>
          </a:pPr>
          <a:r>
            <a:rPr lang="en-US" sz="1700" kern="1200">
              <a:solidFill>
                <a:schemeClr val="tx1"/>
              </a:solidFill>
            </a:rPr>
            <a:t>Config Manager SA and AAD P1 required</a:t>
          </a:r>
        </a:p>
        <a:p>
          <a:pPr marL="171450" lvl="1" indent="-171450" algn="l" defTabSz="755650">
            <a:lnSpc>
              <a:spcPct val="100000"/>
            </a:lnSpc>
            <a:spcBef>
              <a:spcPct val="0"/>
            </a:spcBef>
            <a:spcAft>
              <a:spcPct val="15000"/>
            </a:spcAft>
            <a:buChar char="•"/>
          </a:pPr>
          <a:r>
            <a:rPr lang="en-US" sz="1700" kern="1200">
              <a:solidFill>
                <a:schemeClr val="tx1"/>
              </a:solidFill>
            </a:rPr>
            <a:t>Mobility Management (iOS, Android, macOS) not included</a:t>
          </a:r>
        </a:p>
      </dsp:txBody>
      <dsp:txXfrm>
        <a:off x="0" y="372315"/>
        <a:ext cx="11018837" cy="1445850"/>
      </dsp:txXfrm>
    </dsp:sp>
    <dsp:sp modelId="{D776E192-6A3A-4E06-9F6F-4211A25A182D}">
      <dsp:nvSpPr>
        <dsp:cNvPr id="0" name=""/>
        <dsp:cNvSpPr/>
      </dsp:nvSpPr>
      <dsp:spPr>
        <a:xfrm>
          <a:off x="550941" y="121395"/>
          <a:ext cx="7713186" cy="501840"/>
        </a:xfrm>
        <a:prstGeom prst="round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What</a:t>
          </a:r>
        </a:p>
      </dsp:txBody>
      <dsp:txXfrm>
        <a:off x="575439" y="145893"/>
        <a:ext cx="7664190" cy="452844"/>
      </dsp:txXfrm>
    </dsp:sp>
    <dsp:sp modelId="{4F4EBA10-4403-4AF5-90CD-C27099874927}">
      <dsp:nvSpPr>
        <dsp:cNvPr id="0" name=""/>
        <dsp:cNvSpPr/>
      </dsp:nvSpPr>
      <dsp:spPr>
        <a:xfrm>
          <a:off x="0" y="2160885"/>
          <a:ext cx="11018837" cy="763087"/>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100000"/>
            </a:lnSpc>
            <a:spcBef>
              <a:spcPct val="0"/>
            </a:spcBef>
            <a:spcAft>
              <a:spcPct val="15000"/>
            </a:spcAft>
            <a:buChar char="•"/>
          </a:pPr>
          <a:r>
            <a:rPr lang="en-US" sz="1700" kern="1200" dirty="0">
              <a:solidFill>
                <a:schemeClr val="tx1"/>
              </a:solidFill>
            </a:rPr>
            <a:t>December 1, 2019</a:t>
          </a:r>
        </a:p>
      </dsp:txBody>
      <dsp:txXfrm>
        <a:off x="0" y="2160885"/>
        <a:ext cx="11018837" cy="763087"/>
      </dsp:txXfrm>
    </dsp:sp>
    <dsp:sp modelId="{B546C40C-5C7A-42F2-980B-83400429FBBE}">
      <dsp:nvSpPr>
        <dsp:cNvPr id="0" name=""/>
        <dsp:cNvSpPr/>
      </dsp:nvSpPr>
      <dsp:spPr>
        <a:xfrm>
          <a:off x="550941" y="1909965"/>
          <a:ext cx="7713186" cy="501840"/>
        </a:xfrm>
        <a:prstGeom prst="round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a:t>When</a:t>
          </a:r>
        </a:p>
      </dsp:txBody>
      <dsp:txXfrm>
        <a:off x="575439" y="1934463"/>
        <a:ext cx="7664190" cy="452844"/>
      </dsp:txXfrm>
    </dsp:sp>
    <dsp:sp modelId="{BA85CFD3-19C7-4CF6-9D6D-61F0E7180AB6}">
      <dsp:nvSpPr>
        <dsp:cNvPr id="0" name=""/>
        <dsp:cNvSpPr/>
      </dsp:nvSpPr>
      <dsp:spPr>
        <a:xfrm>
          <a:off x="0" y="3266692"/>
          <a:ext cx="11018837" cy="144585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Set up your AAD tenant (already done if you use Office 365)</a:t>
          </a:r>
        </a:p>
        <a:p>
          <a:pPr marL="171450" lvl="1" indent="-171450" algn="l" defTabSz="755650">
            <a:lnSpc>
              <a:spcPct val="100000"/>
            </a:lnSpc>
            <a:spcBef>
              <a:spcPct val="0"/>
            </a:spcBef>
            <a:spcAft>
              <a:spcPct val="15000"/>
            </a:spcAft>
            <a:buChar char="•"/>
          </a:pPr>
          <a:r>
            <a:rPr lang="en-US" sz="1700" kern="1200" dirty="0"/>
            <a:t>Use Config Manager to enable Co-management</a:t>
          </a:r>
        </a:p>
        <a:p>
          <a:pPr marL="171450" lvl="1" indent="-171450" algn="l" defTabSz="755650">
            <a:lnSpc>
              <a:spcPct val="100000"/>
            </a:lnSpc>
            <a:spcBef>
              <a:spcPct val="0"/>
            </a:spcBef>
            <a:spcAft>
              <a:spcPct val="15000"/>
            </a:spcAft>
            <a:buChar char="•"/>
          </a:pPr>
          <a:r>
            <a:rPr lang="en-US" sz="1700" kern="1200" dirty="0"/>
            <a:t>See your PCs in Microsoft Endpoint Manager</a:t>
          </a:r>
        </a:p>
      </dsp:txBody>
      <dsp:txXfrm>
        <a:off x="0" y="3266692"/>
        <a:ext cx="11018837" cy="1445850"/>
      </dsp:txXfrm>
    </dsp:sp>
    <dsp:sp modelId="{D6C2928B-2215-4479-9BAC-1230E72B8C2B}">
      <dsp:nvSpPr>
        <dsp:cNvPr id="0" name=""/>
        <dsp:cNvSpPr/>
      </dsp:nvSpPr>
      <dsp:spPr>
        <a:xfrm>
          <a:off x="550941" y="3015772"/>
          <a:ext cx="7713186" cy="501840"/>
        </a:xfrm>
        <a:prstGeom prst="round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a:t>How</a:t>
          </a:r>
        </a:p>
      </dsp:txBody>
      <dsp:txXfrm>
        <a:off x="575439" y="3040270"/>
        <a:ext cx="7664190"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B49DD1-6DE1-4C96-9025-C2C9757FA6F5}">
      <dsp:nvSpPr>
        <dsp:cNvPr id="0" name=""/>
        <dsp:cNvSpPr/>
      </dsp:nvSpPr>
      <dsp:spPr>
        <a:xfrm>
          <a:off x="965469" y="408084"/>
          <a:ext cx="926991" cy="926991"/>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81E3AD-0C9F-48BF-A35E-50AABF7D990F}">
      <dsp:nvSpPr>
        <dsp:cNvPr id="0" name=""/>
        <dsp:cNvSpPr/>
      </dsp:nvSpPr>
      <dsp:spPr>
        <a:xfrm>
          <a:off x="398975" y="1625851"/>
          <a:ext cx="205998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Startup performance</a:t>
          </a:r>
        </a:p>
      </dsp:txBody>
      <dsp:txXfrm>
        <a:off x="398975" y="1625851"/>
        <a:ext cx="2059980" cy="720000"/>
      </dsp:txXfrm>
    </dsp:sp>
    <dsp:sp modelId="{9DD873DD-4A4B-491F-B91F-08B9C1263314}">
      <dsp:nvSpPr>
        <dsp:cNvPr id="0" name=""/>
        <dsp:cNvSpPr/>
      </dsp:nvSpPr>
      <dsp:spPr>
        <a:xfrm>
          <a:off x="3385946" y="408084"/>
          <a:ext cx="926991" cy="926991"/>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F4B499-01B7-49B3-9BEF-13A57B79513B}">
      <dsp:nvSpPr>
        <dsp:cNvPr id="0" name=""/>
        <dsp:cNvSpPr/>
      </dsp:nvSpPr>
      <dsp:spPr>
        <a:xfrm>
          <a:off x="2819451" y="1625851"/>
          <a:ext cx="205998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Remediation scripting</a:t>
          </a:r>
        </a:p>
      </dsp:txBody>
      <dsp:txXfrm>
        <a:off x="2819451" y="1625851"/>
        <a:ext cx="2059980" cy="720000"/>
      </dsp:txXfrm>
    </dsp:sp>
    <dsp:sp modelId="{F5B96994-1BEE-4E5D-B53B-C42C3BD96A4B}">
      <dsp:nvSpPr>
        <dsp:cNvPr id="0" name=""/>
        <dsp:cNvSpPr/>
      </dsp:nvSpPr>
      <dsp:spPr>
        <a:xfrm>
          <a:off x="5806422" y="408084"/>
          <a:ext cx="926991" cy="9269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C9135A-752B-4E75-BD6C-5F9BBA9CC2AC}">
      <dsp:nvSpPr>
        <dsp:cNvPr id="0" name=""/>
        <dsp:cNvSpPr/>
      </dsp:nvSpPr>
      <dsp:spPr>
        <a:xfrm>
          <a:off x="5239928" y="1625851"/>
          <a:ext cx="205998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Recommended software</a:t>
          </a:r>
        </a:p>
      </dsp:txBody>
      <dsp:txXfrm>
        <a:off x="5239928" y="1625851"/>
        <a:ext cx="2059980" cy="720000"/>
      </dsp:txXfrm>
    </dsp:sp>
    <dsp:sp modelId="{01305B62-6C67-4151-8E4A-640D27B8EC10}">
      <dsp:nvSpPr>
        <dsp:cNvPr id="0" name=""/>
        <dsp:cNvSpPr/>
      </dsp:nvSpPr>
      <dsp:spPr>
        <a:xfrm>
          <a:off x="8226899" y="408084"/>
          <a:ext cx="926991" cy="926991"/>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538864-9480-424F-9DBC-3611850D5D30}">
      <dsp:nvSpPr>
        <dsp:cNvPr id="0" name=""/>
        <dsp:cNvSpPr/>
      </dsp:nvSpPr>
      <dsp:spPr>
        <a:xfrm>
          <a:off x="7660404" y="1625851"/>
          <a:ext cx="205998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Experience score</a:t>
          </a:r>
        </a:p>
      </dsp:txBody>
      <dsp:txXfrm>
        <a:off x="7660404" y="1625851"/>
        <a:ext cx="205998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11/15/2019 10:47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11/15/2019 10:47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10:48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431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Vil ikke </a:t>
            </a:r>
            <a:r>
              <a:rPr lang="da-DK" dirty="0" err="1"/>
              <a:t>sync</a:t>
            </a:r>
            <a:r>
              <a:rPr lang="da-DK" dirty="0"/>
              <a:t> hele databasen…</a:t>
            </a:r>
          </a:p>
          <a:p>
            <a:r>
              <a:rPr lang="da-DK" dirty="0"/>
              <a:t>Hentes live fra SCCM….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11/15/2019 10:48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543012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Per </a:t>
            </a:r>
            <a:r>
              <a:rPr lang="da-DK" dirty="0" err="1"/>
              <a:t>device</a:t>
            </a:r>
            <a:r>
              <a:rPr lang="da-DK" dirty="0"/>
              <a:t> </a:t>
            </a:r>
            <a:r>
              <a:rPr lang="da-DK" dirty="0" err="1"/>
              <a:t>query</a:t>
            </a:r>
            <a:endParaRPr lang="da-DK" dirty="0"/>
          </a:p>
          <a:p>
            <a:r>
              <a:rPr lang="da-DK" dirty="0"/>
              <a:t>Realtime from </a:t>
            </a:r>
            <a:r>
              <a:rPr lang="da-DK" dirty="0" err="1"/>
              <a:t>client</a:t>
            </a:r>
            <a:endParaRPr lang="da-DK"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11/15/2019 10:48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47601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The </a:t>
            </a:r>
            <a:r>
              <a:rPr lang="da-DK" dirty="0" err="1"/>
              <a:t>Archicture</a:t>
            </a:r>
            <a:r>
              <a:rPr lang="da-DK"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11/15/2019 10:48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321765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10:47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1676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Surface </a:t>
            </a:r>
            <a:r>
              <a:rPr lang="da-DK" dirty="0" err="1"/>
              <a:t>first</a:t>
            </a:r>
            <a:r>
              <a:rPr lang="da-DK" dirty="0"/>
              <a:t>… Men de arbejder med andre </a:t>
            </a:r>
            <a:r>
              <a:rPr lang="da-DK" dirty="0" err="1"/>
              <a:t>vendors</a:t>
            </a:r>
            <a:r>
              <a:rPr lang="da-DK"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11/15/2019 10:48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542856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10:48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458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10:48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5719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11/15/2019 10:48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58657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10:48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1E37638E-0340-4D89-815C-B01D881BC02B}"/>
              </a:ext>
            </a:extLst>
          </p:cNvPr>
          <p:cNvSpPr>
            <a:spLocks noGrp="1"/>
          </p:cNvSpPr>
          <p:nvPr>
            <p:ph type="body" idx="1"/>
          </p:nvPr>
        </p:nvSpPr>
        <p:spPr/>
        <p:txBody>
          <a:bodyPr/>
          <a:lstStyle/>
          <a:p>
            <a:endParaRPr lang="da-DK" dirty="0"/>
          </a:p>
        </p:txBody>
      </p:sp>
    </p:spTree>
    <p:extLst>
      <p:ext uri="{BB962C8B-B14F-4D97-AF65-F5344CB8AC3E}">
        <p14:creationId xmlns:p14="http://schemas.microsoft.com/office/powerpoint/2010/main" val="2967612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6C732E3-9FDB-4C35-A9E4-55B65E5450D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2961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December… co-management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10:48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2414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10:48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8233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11/15/2019 10:48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93321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Senario</a:t>
            </a:r>
            <a:r>
              <a:rPr lang="da-DK" dirty="0"/>
              <a:t>: </a:t>
            </a:r>
            <a:r>
              <a:rPr lang="da-DK" dirty="0" err="1"/>
              <a:t>Helpdesk</a:t>
            </a:r>
            <a:endParaRPr lang="da-DK" dirty="0"/>
          </a:p>
          <a:p>
            <a:endParaRPr lang="da-DK" dirty="0"/>
          </a:p>
          <a:p>
            <a:r>
              <a:rPr lang="da-DK" dirty="0"/>
              <a:t>Dr. Watson database </a:t>
            </a:r>
            <a:r>
              <a:rPr lang="da-DK" dirty="0">
                <a:sym typeface="Wingdings" panose="05000000000000000000" pitchFamily="2" charset="2"/>
              </a:rPr>
              <a:t></a:t>
            </a:r>
            <a:endParaRPr lang="da-DK"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11/15/2019 10:48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339302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11/15/2019 10:48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0779896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5.xml"/><Relationship Id="rId4" Type="http://schemas.openxmlformats.org/officeDocument/2006/relationships/image" Target="../media/image27.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61845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590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1074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0893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839271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0994609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327522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6966855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750152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208873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1892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26411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093838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425096649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90317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397608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906051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0278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142511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534773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024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119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2262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15373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948852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descr="Microsoft logo, gray text version">
            <a:extLst>
              <a:ext uri="{FF2B5EF4-FFF2-40B4-BE49-F238E27FC236}">
                <a16:creationId xmlns:a16="http://schemas.microsoft.com/office/drawing/2014/main" id="{77D9F43C-9ED7-406B-964E-3332E7F36120}"/>
              </a:ext>
            </a:extLst>
          </p:cNvPr>
          <p:cNvPicPr>
            <a:picLocks noChangeAspect="1"/>
          </p:cNvPicPr>
          <p:nvPr userDrawn="1"/>
        </p:nvPicPr>
        <p:blipFill>
          <a:blip r:embed="rId2"/>
          <a:stretch>
            <a:fillRect/>
          </a:stretch>
        </p:blipFill>
        <p:spPr bwMode="black">
          <a:xfrm>
            <a:off x="429591" y="438484"/>
            <a:ext cx="1046546" cy="224138"/>
          </a:xfrm>
          <a:prstGeom prst="rect">
            <a:avLst/>
          </a:prstGeom>
        </p:spPr>
      </p:pic>
    </p:spTree>
    <p:extLst>
      <p:ext uri="{BB962C8B-B14F-4D97-AF65-F5344CB8AC3E}">
        <p14:creationId xmlns:p14="http://schemas.microsoft.com/office/powerpoint/2010/main" val="2471605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5C2034CC-1A7F-4324-BC45-4A556F1BC57E}"/>
              </a:ext>
            </a:extLst>
          </p:cNvPr>
          <p:cNvPicPr>
            <a:picLocks noChangeAspect="1"/>
          </p:cNvPicPr>
          <p:nvPr userDrawn="1"/>
        </p:nvPicPr>
        <p:blipFill>
          <a:blip r:embed="rId2"/>
          <a:stretch>
            <a:fillRect/>
          </a:stretch>
        </p:blipFill>
        <p:spPr bwMode="black">
          <a:xfrm>
            <a:off x="429545" y="438438"/>
            <a:ext cx="1048727" cy="224637"/>
          </a:xfrm>
          <a:prstGeom prst="rect">
            <a:avLst/>
          </a:prstGeom>
        </p:spPr>
      </p:pic>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705658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living room&#10;&#10;Description generated with high confidence">
            <a:extLst>
              <a:ext uri="{FF2B5EF4-FFF2-40B4-BE49-F238E27FC236}">
                <a16:creationId xmlns:a16="http://schemas.microsoft.com/office/drawing/2014/main" id="{585DC8B1-301F-412C-9E28-3D87D396CEC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2000" cy="6858973"/>
          </a:xfrm>
          <a:prstGeom prst="rect">
            <a:avLst/>
          </a:prstGeom>
        </p:spPr>
      </p:pic>
      <p:sp>
        <p:nvSpPr>
          <p:cNvPr id="13" name="Rectangle 12">
            <a:extLst>
              <a:ext uri="{FF2B5EF4-FFF2-40B4-BE49-F238E27FC236}">
                <a16:creationId xmlns:a16="http://schemas.microsoft.com/office/drawing/2014/main" id="{F385865E-24CB-4331-A1DD-6278EFBF973F}"/>
              </a:ext>
            </a:extLst>
          </p:cNvPr>
          <p:cNvSpPr/>
          <p:nvPr userDrawn="1"/>
        </p:nvSpPr>
        <p:spPr bwMode="auto">
          <a:xfrm>
            <a:off x="0" y="-1"/>
            <a:ext cx="10174422" cy="6858973"/>
          </a:xfrm>
          <a:prstGeom prst="rect">
            <a:avLst/>
          </a:prstGeom>
          <a:gradFill flip="none" rotWithShape="1">
            <a:gsLst>
              <a:gs pos="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1">
            <a:extLst>
              <a:ext uri="{FF2B5EF4-FFF2-40B4-BE49-F238E27FC236}">
                <a16:creationId xmlns:a16="http://schemas.microsoft.com/office/drawing/2014/main" id="{CA7C8B6F-372D-4AED-9EBD-C53B2BF27A24}"/>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8" name="Text Placeholder 4">
            <a:extLst>
              <a:ext uri="{FF2B5EF4-FFF2-40B4-BE49-F238E27FC236}">
                <a16:creationId xmlns:a16="http://schemas.microsoft.com/office/drawing/2014/main" id="{785A3DC9-B076-4B37-93A9-33E5EB147888}"/>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pic>
        <p:nvPicPr>
          <p:cNvPr id="14" name="MS logo white - EMF" descr="Microsoft logo white text version">
            <a:extLst>
              <a:ext uri="{FF2B5EF4-FFF2-40B4-BE49-F238E27FC236}">
                <a16:creationId xmlns:a16="http://schemas.microsoft.com/office/drawing/2014/main" id="{337623C7-B22D-41BF-9B18-5D53CAB711F9}"/>
              </a:ext>
            </a:extLst>
          </p:cNvPr>
          <p:cNvPicPr>
            <a:picLocks noChangeAspect="1"/>
          </p:cNvPicPr>
          <p:nvPr userDrawn="1"/>
        </p:nvPicPr>
        <p:blipFill>
          <a:blip r:embed="rId3"/>
          <a:stretch>
            <a:fillRect/>
          </a:stretch>
        </p:blipFill>
        <p:spPr bwMode="black">
          <a:xfrm>
            <a:off x="429545" y="438438"/>
            <a:ext cx="1048727" cy="224637"/>
          </a:xfrm>
          <a:prstGeom prst="rect">
            <a:avLst/>
          </a:prstGeom>
        </p:spPr>
      </p:pic>
    </p:spTree>
    <p:extLst>
      <p:ext uri="{BB962C8B-B14F-4D97-AF65-F5344CB8AC3E}">
        <p14:creationId xmlns:p14="http://schemas.microsoft.com/office/powerpoint/2010/main" val="2966650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0357" y="1183795"/>
            <a:ext cx="3628455" cy="1174324"/>
          </a:xfrm>
        </p:spPr>
        <p:txBody>
          <a:bodyPr lIns="0" tIns="0" rIns="0" bIns="0"/>
          <a:lstStyle>
            <a:lvl1pPr>
              <a:lnSpc>
                <a:spcPct val="100000"/>
              </a:lnSpc>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183794"/>
            <a:ext cx="3618382" cy="3312974"/>
          </a:xfrm>
        </p:spPr>
        <p:txBody>
          <a:bodyPr wrap="square" lIns="0" tIns="0" rIns="0" bIns="0">
            <a:noAutofit/>
          </a:bodyPr>
          <a:lstStyle>
            <a:lvl1pPr marL="0" marR="0" indent="0" algn="l" defTabSz="507330" rtl="0" eaLnBrk="1" fontAlgn="auto" latinLnBrk="0" hangingPunct="1">
              <a:lnSpc>
                <a:spcPct val="100000"/>
              </a:lnSpc>
              <a:spcBef>
                <a:spcPts val="0"/>
              </a:spcBef>
              <a:spcAft>
                <a:spcPts val="98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48633007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9383" y="2124908"/>
            <a:ext cx="11333080" cy="1498787"/>
          </a:xfrm>
        </p:spPr>
        <p:txBody>
          <a:bodyPr wrap="square" lIns="0" tIns="0" rIns="0" bIns="0">
            <a:spAutoFit/>
          </a:bodyPr>
          <a:lstStyle>
            <a:lvl1pPr marL="0" indent="0">
              <a:lnSpc>
                <a:spcPct val="100000"/>
              </a:lnSpc>
              <a:spcBef>
                <a:spcPts val="1961"/>
              </a:spcBef>
              <a:spcAft>
                <a:spcPts val="0"/>
              </a:spcAft>
              <a:buNone/>
              <a:defRPr sz="2549" b="0" i="0">
                <a:solidFill>
                  <a:srgbClr val="000000"/>
                </a:solidFill>
                <a:latin typeface="+mn-lt"/>
              </a:defRPr>
            </a:lvl1pPr>
            <a:lvl2pPr marL="224097" indent="0">
              <a:lnSpc>
                <a:spcPct val="100000"/>
              </a:lnSpc>
              <a:spcBef>
                <a:spcPts val="1961"/>
              </a:spcBef>
              <a:spcAft>
                <a:spcPts val="0"/>
              </a:spcAft>
              <a:buNone/>
              <a:defRPr sz="1961">
                <a:solidFill>
                  <a:srgbClr val="000000"/>
                </a:solidFill>
              </a:defRPr>
            </a:lvl2pPr>
            <a:lvl3pPr marL="448193" indent="0">
              <a:lnSpc>
                <a:spcPct val="100000"/>
              </a:lnSpc>
              <a:spcBef>
                <a:spcPts val="1961"/>
              </a:spcBef>
              <a:spcAft>
                <a:spcPts val="0"/>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a:t>
            </a:r>
          </a:p>
          <a:p>
            <a:pPr lvl="1"/>
            <a:r>
              <a:rPr lang="en-US"/>
              <a:t>Second level Segoe UI 20</a:t>
            </a:r>
          </a:p>
          <a:p>
            <a:pPr lvl="2"/>
            <a:r>
              <a:rPr lang="en-US"/>
              <a:t>Third level Segoe UI 20</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25425977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4570776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3" y="2122072"/>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3" y="438785"/>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0" y="2"/>
            <a:ext cx="5982390" cy="6858000"/>
          </a:xfrm>
          <a:blipFill dpi="0" rotWithShape="1">
            <a:blip r:embed="rId2"/>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3125881492"/>
      </p:ext>
    </p:extLst>
  </p:cSld>
  <p:clrMapOvr>
    <a:masterClrMapping/>
  </p:clrMapOvr>
  <p:transition>
    <p:fade/>
  </p:transition>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4927922"/>
            <a:ext cx="3630521" cy="1408256"/>
          </a:xfrm>
        </p:spPr>
        <p:txBody>
          <a:bodyPr lIns="0" tIns="0" rIns="0" bIns="0"/>
          <a:lstStyle>
            <a:lvl1pPr marL="0" indent="0">
              <a:lnSpc>
                <a:spcPct val="100000"/>
              </a:lnSpc>
              <a:spcBef>
                <a:spcPts val="1568"/>
              </a:spcBef>
              <a:spcAft>
                <a:spcPts val="0"/>
              </a:spcAft>
              <a:buNone/>
              <a:defRPr sz="1568" b="1">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0929" y="440497"/>
            <a:ext cx="11326555"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15" name="Picture Placeholder 10">
            <a:extLst>
              <a:ext uri="{FF2B5EF4-FFF2-40B4-BE49-F238E27FC236}">
                <a16:creationId xmlns:a16="http://schemas.microsoft.com/office/drawing/2014/main" id="{2A24BECD-9F61-4DC6-BC63-6426A320F58D}"/>
              </a:ext>
            </a:extLst>
          </p:cNvPr>
          <p:cNvSpPr>
            <a:spLocks noGrp="1"/>
          </p:cNvSpPr>
          <p:nvPr>
            <p:ph type="pic" sz="quarter" idx="14" hasCustomPrompt="1"/>
          </p:nvPr>
        </p:nvSpPr>
        <p:spPr>
          <a:xfrm>
            <a:off x="426424" y="2135537"/>
            <a:ext cx="3632388" cy="2583813"/>
          </a:xfrm>
          <a:blipFill>
            <a:blip r:embed="rId2"/>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
        <p:nvSpPr>
          <p:cNvPr id="16" name="Picture Placeholder 10">
            <a:extLst>
              <a:ext uri="{FF2B5EF4-FFF2-40B4-BE49-F238E27FC236}">
                <a16:creationId xmlns:a16="http://schemas.microsoft.com/office/drawing/2014/main" id="{F4C8D9CF-70F4-4C96-8B25-C6E6B7E9A260}"/>
              </a:ext>
            </a:extLst>
          </p:cNvPr>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v</a:t>
            </a:r>
          </a:p>
        </p:txBody>
      </p:sp>
      <p:sp>
        <p:nvSpPr>
          <p:cNvPr id="17" name="Picture Placeholder 10">
            <a:extLst>
              <a:ext uri="{FF2B5EF4-FFF2-40B4-BE49-F238E27FC236}">
                <a16:creationId xmlns:a16="http://schemas.microsoft.com/office/drawing/2014/main" id="{C142A4C4-16C5-4F9B-8B41-005DE02869AB}"/>
              </a:ext>
            </a:extLst>
          </p:cNvPr>
          <p:cNvSpPr>
            <a:spLocks noGrp="1"/>
          </p:cNvSpPr>
          <p:nvPr>
            <p:ph type="pic" sz="quarter" idx="16" hasCustomPrompt="1"/>
          </p:nvPr>
        </p:nvSpPr>
        <p:spPr>
          <a:xfrm>
            <a:off x="8126964" y="2135538"/>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286010213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213692" y="2126903"/>
            <a:ext cx="5545571" cy="3775398"/>
          </a:xfrm>
        </p:spPr>
        <p:txBody>
          <a:bodyPr anchor="ctr">
            <a:noAutofit/>
          </a:bodyPr>
          <a:lstStyle>
            <a:lvl1pPr algn="ctr">
              <a:defRPr sz="1961">
                <a:latin typeface="+mj-lt"/>
              </a:defRPr>
            </a:lvl1pPr>
          </a:lstStyle>
          <a:p>
            <a:r>
              <a:rPr lang="en-US"/>
              <a:t> </a:t>
            </a:r>
          </a:p>
        </p:txBody>
      </p:sp>
      <p:sp>
        <p:nvSpPr>
          <p:cNvPr id="4" name="Text Placeholder 3"/>
          <p:cNvSpPr>
            <a:spLocks noGrp="1"/>
          </p:cNvSpPr>
          <p:nvPr>
            <p:ph type="body" sz="quarter" idx="10" hasCustomPrompt="1"/>
          </p:nvPr>
        </p:nvSpPr>
        <p:spPr>
          <a:xfrm>
            <a:off x="432738" y="2126903"/>
            <a:ext cx="5228893" cy="2592447"/>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155049418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408256"/>
          </a:xfrm>
        </p:spPr>
        <p:txBody>
          <a:bodyPr lIns="0" tIns="0" rIns="0" bIns="0"/>
          <a:lstStyle>
            <a:lvl1pPr marL="0" indent="0">
              <a:lnSpc>
                <a:spcPct val="100000"/>
              </a:lnSpc>
              <a:spcBef>
                <a:spcPts val="1568"/>
              </a:spcBef>
              <a:spcAft>
                <a:spcPts val="0"/>
              </a:spcAft>
              <a:buNone/>
              <a:defRPr sz="1568" b="1">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18731073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0463" y="439865"/>
            <a:ext cx="11332001" cy="739973"/>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408256"/>
          </a:xfrm>
        </p:spPr>
        <p:txBody>
          <a:bodyPr lIns="0" tIns="0" rIns="0" bIns="0"/>
          <a:lstStyle>
            <a:lvl1pPr marL="0" indent="0">
              <a:lnSpc>
                <a:spcPct val="100000"/>
              </a:lnSpc>
              <a:spcBef>
                <a:spcPts val="1568"/>
              </a:spcBef>
              <a:spcAft>
                <a:spcPts val="0"/>
              </a:spcAft>
              <a:buNone/>
              <a:defRPr sz="1568" b="1">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5631746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0930" y="2126525"/>
            <a:ext cx="11331534"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0930" y="440497"/>
            <a:ext cx="11331534"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15158381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699657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624256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0F1C0C-4E87-46DA-8897-72B588A797BB}"/>
              </a:ext>
            </a:extLst>
          </p:cNvPr>
          <p:cNvPicPr>
            <a:picLocks noChangeAspect="1"/>
          </p:cNvPicPr>
          <p:nvPr userDrawn="1"/>
        </p:nvPicPr>
        <p:blipFill rotWithShape="1">
          <a:blip r:embed="rId2"/>
          <a:srcRect l="7942" t="15902" r="23853" b="15892"/>
          <a:stretch/>
        </p:blipFill>
        <p:spPr>
          <a:xfrm>
            <a:off x="1751" y="0"/>
            <a:ext cx="12190249" cy="6858974"/>
          </a:xfrm>
          <a:prstGeom prst="rect">
            <a:avLst/>
          </a:prstGeom>
        </p:spPr>
      </p:pic>
      <p:sp>
        <p:nvSpPr>
          <p:cNvPr id="8" name="Rectangle 7">
            <a:extLst>
              <a:ext uri="{FF2B5EF4-FFF2-40B4-BE49-F238E27FC236}">
                <a16:creationId xmlns:a16="http://schemas.microsoft.com/office/drawing/2014/main" id="{21D19981-2B58-4DF2-8493-DB92F377C816}"/>
              </a:ext>
            </a:extLst>
          </p:cNvPr>
          <p:cNvSpPr/>
          <p:nvPr userDrawn="1"/>
        </p:nvSpPr>
        <p:spPr bwMode="auto">
          <a:xfrm>
            <a:off x="0" y="-1"/>
            <a:ext cx="10174422" cy="6858973"/>
          </a:xfrm>
          <a:prstGeom prst="rect">
            <a:avLst/>
          </a:prstGeom>
          <a:gradFill flip="none" rotWithShape="1">
            <a:gsLst>
              <a:gs pos="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a:extLst>
              <a:ext uri="{FF2B5EF4-FFF2-40B4-BE49-F238E27FC236}">
                <a16:creationId xmlns:a16="http://schemas.microsoft.com/office/drawing/2014/main" id="{72E7EE4D-F34D-406F-9E33-428BB86000E9}"/>
              </a:ext>
            </a:extLst>
          </p:cNvPr>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1620477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0091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0545" y="2125362"/>
            <a:ext cx="7474057" cy="1415708"/>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A4AB0AD6-BEE0-4A9B-AE1F-9D266058E326}"/>
              </a:ext>
            </a:extLst>
          </p:cNvPr>
          <p:cNvPicPr>
            <a:picLocks noChangeAspect="1"/>
          </p:cNvPicPr>
          <p:nvPr userDrawn="1"/>
        </p:nvPicPr>
        <p:blipFill>
          <a:blip r:embed="rId2"/>
          <a:stretch>
            <a:fillRect/>
          </a:stretch>
        </p:blipFill>
        <p:spPr bwMode="black">
          <a:xfrm>
            <a:off x="429591" y="438484"/>
            <a:ext cx="1046546" cy="224138"/>
          </a:xfrm>
          <a:prstGeom prst="rect">
            <a:avLst/>
          </a:prstGeom>
        </p:spPr>
      </p:pic>
    </p:spTree>
    <p:extLst>
      <p:ext uri="{BB962C8B-B14F-4D97-AF65-F5344CB8AC3E}">
        <p14:creationId xmlns:p14="http://schemas.microsoft.com/office/powerpoint/2010/main" val="2016771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2124920"/>
            <a:ext cx="7474869" cy="1416149"/>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0FE60BB2-3884-42A4-ADFD-61164DA7FC21}"/>
              </a:ext>
            </a:extLst>
          </p:cNvPr>
          <p:cNvPicPr>
            <a:picLocks noChangeAspect="1"/>
          </p:cNvPicPr>
          <p:nvPr userDrawn="1"/>
        </p:nvPicPr>
        <p:blipFill>
          <a:blip r:embed="rId2"/>
          <a:stretch>
            <a:fillRect/>
          </a:stretch>
        </p:blipFill>
        <p:spPr bwMode="black">
          <a:xfrm>
            <a:off x="429545" y="438438"/>
            <a:ext cx="1048727" cy="224637"/>
          </a:xfrm>
          <a:prstGeom prst="rect">
            <a:avLst/>
          </a:prstGeom>
        </p:spPr>
      </p:pic>
    </p:spTree>
    <p:extLst>
      <p:ext uri="{BB962C8B-B14F-4D97-AF65-F5344CB8AC3E}">
        <p14:creationId xmlns:p14="http://schemas.microsoft.com/office/powerpoint/2010/main" val="3667209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2056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4191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77371" y="365126"/>
            <a:ext cx="11308229" cy="1325563"/>
          </a:xfrm>
          <a:prstGeom prst="rect">
            <a:avLst/>
          </a:prstGeom>
        </p:spPr>
        <p:txBody>
          <a:bodyPr/>
          <a:lstStyle>
            <a:lvl1pPr>
              <a:defRPr>
                <a:solidFill>
                  <a:schemeClr val="bg2">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62894277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96005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2272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922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06693F1-1942-4DFC-AE4E-97732D744D81}"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FEB464-1768-4C92-8D2B-44E0E9A1067A}" type="slidenum">
              <a:rPr lang="en-US" smtClean="0"/>
              <a:t>‹#›</a:t>
            </a:fld>
            <a:endParaRPr lang="en-US"/>
          </a:p>
        </p:txBody>
      </p:sp>
    </p:spTree>
    <p:extLst>
      <p:ext uri="{BB962C8B-B14F-4D97-AF65-F5344CB8AC3E}">
        <p14:creationId xmlns:p14="http://schemas.microsoft.com/office/powerpoint/2010/main" val="636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6693F1-1942-4DFC-AE4E-97732D744D81}"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FEB464-1768-4C92-8D2B-44E0E9A1067A}" type="slidenum">
              <a:rPr lang="en-US" smtClean="0"/>
              <a:t>‹#›</a:t>
            </a:fld>
            <a:endParaRPr lang="en-US"/>
          </a:p>
        </p:txBody>
      </p:sp>
    </p:spTree>
    <p:extLst>
      <p:ext uri="{BB962C8B-B14F-4D97-AF65-F5344CB8AC3E}">
        <p14:creationId xmlns:p14="http://schemas.microsoft.com/office/powerpoint/2010/main" val="161979529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6693F1-1942-4DFC-AE4E-97732D744D81}"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FEB464-1768-4C92-8D2B-44E0E9A1067A}" type="slidenum">
              <a:rPr lang="en-US" smtClean="0"/>
              <a:t>‹#›</a:t>
            </a:fld>
            <a:endParaRPr lang="en-US"/>
          </a:p>
        </p:txBody>
      </p:sp>
    </p:spTree>
    <p:extLst>
      <p:ext uri="{BB962C8B-B14F-4D97-AF65-F5344CB8AC3E}">
        <p14:creationId xmlns:p14="http://schemas.microsoft.com/office/powerpoint/2010/main" val="212592497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6693F1-1942-4DFC-AE4E-97732D744D81}" type="datetimeFigureOut">
              <a:rPr lang="en-US" smtClean="0"/>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FEB464-1768-4C92-8D2B-44E0E9A1067A}" type="slidenum">
              <a:rPr lang="en-US" smtClean="0"/>
              <a:t>‹#›</a:t>
            </a:fld>
            <a:endParaRPr lang="en-US"/>
          </a:p>
        </p:txBody>
      </p:sp>
    </p:spTree>
    <p:extLst>
      <p:ext uri="{BB962C8B-B14F-4D97-AF65-F5344CB8AC3E}">
        <p14:creationId xmlns:p14="http://schemas.microsoft.com/office/powerpoint/2010/main" val="219672208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06693F1-1942-4DFC-AE4E-97732D744D81}" type="datetimeFigureOut">
              <a:rPr lang="en-US" smtClean="0"/>
              <a:t>11/15/2019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FEB464-1768-4C92-8D2B-44E0E9A1067A}" type="slidenum">
              <a:rPr lang="en-US" smtClean="0"/>
              <a:t>‹#›</a:t>
            </a:fld>
            <a:endParaRPr lang="en-US"/>
          </a:p>
        </p:txBody>
      </p:sp>
    </p:spTree>
    <p:extLst>
      <p:ext uri="{BB962C8B-B14F-4D97-AF65-F5344CB8AC3E}">
        <p14:creationId xmlns:p14="http://schemas.microsoft.com/office/powerpoint/2010/main" val="213099874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06693F1-1942-4DFC-AE4E-97732D744D81}" type="datetimeFigureOut">
              <a:rPr lang="en-US" smtClean="0"/>
              <a:t>11/15/2019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FEB464-1768-4C92-8D2B-44E0E9A1067A}" type="slidenum">
              <a:rPr lang="en-US" smtClean="0"/>
              <a:t>‹#›</a:t>
            </a:fld>
            <a:endParaRPr lang="en-US"/>
          </a:p>
        </p:txBody>
      </p:sp>
    </p:spTree>
    <p:extLst>
      <p:ext uri="{BB962C8B-B14F-4D97-AF65-F5344CB8AC3E}">
        <p14:creationId xmlns:p14="http://schemas.microsoft.com/office/powerpoint/2010/main" val="30412595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6693F1-1942-4DFC-AE4E-97732D744D81}" type="datetimeFigureOut">
              <a:rPr lang="en-US" smtClean="0"/>
              <a:t>11/15/2019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FEB464-1768-4C92-8D2B-44E0E9A1067A}" type="slidenum">
              <a:rPr lang="en-US" smtClean="0"/>
              <a:t>‹#›</a:t>
            </a:fld>
            <a:endParaRPr lang="en-US"/>
          </a:p>
        </p:txBody>
      </p:sp>
    </p:spTree>
    <p:extLst>
      <p:ext uri="{BB962C8B-B14F-4D97-AF65-F5344CB8AC3E}">
        <p14:creationId xmlns:p14="http://schemas.microsoft.com/office/powerpoint/2010/main" val="326143878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6693F1-1942-4DFC-AE4E-97732D744D81}" type="datetimeFigureOut">
              <a:rPr lang="en-US" smtClean="0"/>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FEB464-1768-4C92-8D2B-44E0E9A1067A}" type="slidenum">
              <a:rPr lang="en-US" smtClean="0"/>
              <a:t>‹#›</a:t>
            </a:fld>
            <a:endParaRPr lang="en-US"/>
          </a:p>
        </p:txBody>
      </p:sp>
    </p:spTree>
    <p:extLst>
      <p:ext uri="{BB962C8B-B14F-4D97-AF65-F5344CB8AC3E}">
        <p14:creationId xmlns:p14="http://schemas.microsoft.com/office/powerpoint/2010/main" val="350859526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6693F1-1942-4DFC-AE4E-97732D744D81}" type="datetimeFigureOut">
              <a:rPr lang="en-US" smtClean="0"/>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FEB464-1768-4C92-8D2B-44E0E9A1067A}" type="slidenum">
              <a:rPr lang="en-US" smtClean="0"/>
              <a:t>‹#›</a:t>
            </a:fld>
            <a:endParaRPr lang="en-US"/>
          </a:p>
        </p:txBody>
      </p:sp>
    </p:spTree>
    <p:extLst>
      <p:ext uri="{BB962C8B-B14F-4D97-AF65-F5344CB8AC3E}">
        <p14:creationId xmlns:p14="http://schemas.microsoft.com/office/powerpoint/2010/main" val="29805711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6693F1-1942-4DFC-AE4E-97732D744D81}"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FEB464-1768-4C92-8D2B-44E0E9A1067A}" type="slidenum">
              <a:rPr lang="en-US" smtClean="0"/>
              <a:t>‹#›</a:t>
            </a:fld>
            <a:endParaRPr lang="en-US"/>
          </a:p>
        </p:txBody>
      </p:sp>
    </p:spTree>
    <p:extLst>
      <p:ext uri="{BB962C8B-B14F-4D97-AF65-F5344CB8AC3E}">
        <p14:creationId xmlns:p14="http://schemas.microsoft.com/office/powerpoint/2010/main" val="428684445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6693F1-1942-4DFC-AE4E-97732D744D81}"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FEB464-1768-4C92-8D2B-44E0E9A1067A}" type="slidenum">
              <a:rPr lang="en-US" smtClean="0"/>
              <a:t>‹#›</a:t>
            </a:fld>
            <a:endParaRPr lang="en-US"/>
          </a:p>
        </p:txBody>
      </p:sp>
    </p:spTree>
    <p:extLst>
      <p:ext uri="{BB962C8B-B14F-4D97-AF65-F5344CB8AC3E}">
        <p14:creationId xmlns:p14="http://schemas.microsoft.com/office/powerpoint/2010/main" val="3291131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5023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18809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379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59671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7570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3747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15780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6193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40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84942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366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966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1624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504743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6466388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66624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8085598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49423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5995652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617814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593488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808540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8123481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5465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5377516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040317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6609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5017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11615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5835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6889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1736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6274705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310502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90515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03005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45970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591741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2210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05286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522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23099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8101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5377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787940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567539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3511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8030487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9266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157756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92745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62337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46226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769638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159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696001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620094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3892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2557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641618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047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0583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9363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094592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782195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3B0F-0369-4DE4-BB9C-99EBEB57C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F8DFC0-0D5B-4A64-9ABB-2F5DF34BD2A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85A51C-9ED0-4036-81A2-D5D3BB43FCB7}"/>
              </a:ext>
            </a:extLst>
          </p:cNvPr>
          <p:cNvSpPr>
            <a:spLocks noGrp="1"/>
          </p:cNvSpPr>
          <p:nvPr>
            <p:ph type="dt" sz="half" idx="10"/>
          </p:nvPr>
        </p:nvSpPr>
        <p:spPr/>
        <p:txBody>
          <a:bodyPr/>
          <a:lstStyle/>
          <a:p>
            <a:fld id="{42416EF8-6821-48F1-B130-C80CCBDACAE8}" type="datetimeFigureOut">
              <a:rPr lang="en-US" smtClean="0"/>
              <a:t>11/15/2019</a:t>
            </a:fld>
            <a:endParaRPr lang="en-US"/>
          </a:p>
        </p:txBody>
      </p:sp>
      <p:sp>
        <p:nvSpPr>
          <p:cNvPr id="5" name="Footer Placeholder 4">
            <a:extLst>
              <a:ext uri="{FF2B5EF4-FFF2-40B4-BE49-F238E27FC236}">
                <a16:creationId xmlns:a16="http://schemas.microsoft.com/office/drawing/2014/main" id="{8084CC62-896A-476C-A780-8AB639A3D9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DE253-D5E7-441B-BD5E-8C69F2500CFF}"/>
              </a:ext>
            </a:extLst>
          </p:cNvPr>
          <p:cNvSpPr>
            <a:spLocks noGrp="1"/>
          </p:cNvSpPr>
          <p:nvPr>
            <p:ph type="sldNum" sz="quarter" idx="12"/>
          </p:nvPr>
        </p:nvSpPr>
        <p:spPr/>
        <p:txBody>
          <a:bodyPr/>
          <a:lstStyle/>
          <a:p>
            <a:fld id="{49ECB46C-206C-44EE-BC32-E5D67379621E}" type="slidenum">
              <a:rPr lang="en-US" smtClean="0"/>
              <a:t>‹#›</a:t>
            </a:fld>
            <a:endParaRPr lang="en-US"/>
          </a:p>
        </p:txBody>
      </p:sp>
    </p:spTree>
    <p:extLst>
      <p:ext uri="{BB962C8B-B14F-4D97-AF65-F5344CB8AC3E}">
        <p14:creationId xmlns:p14="http://schemas.microsoft.com/office/powerpoint/2010/main" val="307678188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114569518"/>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8EBC9-A36C-490F-B8B6-784936DBFB0C}"/>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AF757B5F-05EE-49DB-809A-C27D1CF31F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E91C4CBF-BFA1-4898-B370-CB349EFF82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82E3848C-364B-4422-98EC-B44C35EADBAE}"/>
              </a:ext>
            </a:extLst>
          </p:cNvPr>
          <p:cNvSpPr>
            <a:spLocks noGrp="1"/>
          </p:cNvSpPr>
          <p:nvPr>
            <p:ph type="dt" sz="half" idx="10"/>
          </p:nvPr>
        </p:nvSpPr>
        <p:spPr/>
        <p:txBody>
          <a:bodyPr/>
          <a:lstStyle/>
          <a:p>
            <a:fld id="{4790F494-5D4C-4BBF-9F5D-B33D45EC2181}" type="datetimeFigureOut">
              <a:rPr lang="en-IE" smtClean="0"/>
              <a:t>15/11/2019</a:t>
            </a:fld>
            <a:endParaRPr lang="en-IE"/>
          </a:p>
        </p:txBody>
      </p:sp>
      <p:sp>
        <p:nvSpPr>
          <p:cNvPr id="6" name="Footer Placeholder 5">
            <a:extLst>
              <a:ext uri="{FF2B5EF4-FFF2-40B4-BE49-F238E27FC236}">
                <a16:creationId xmlns:a16="http://schemas.microsoft.com/office/drawing/2014/main" id="{5438FC19-8C7D-4C24-BEF5-D8347833E01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A81C0AE8-D4D9-4115-9E7B-D6391C08760E}"/>
              </a:ext>
            </a:extLst>
          </p:cNvPr>
          <p:cNvSpPr>
            <a:spLocks noGrp="1"/>
          </p:cNvSpPr>
          <p:nvPr>
            <p:ph type="sldNum" sz="quarter" idx="12"/>
          </p:nvPr>
        </p:nvSpPr>
        <p:spPr/>
        <p:txBody>
          <a:bodyPr/>
          <a:lstStyle/>
          <a:p>
            <a:fld id="{BAAD7691-B20B-4A04-8248-00BD9FA9227A}" type="slidenum">
              <a:rPr lang="en-IE" smtClean="0"/>
              <a:t>‹#›</a:t>
            </a:fld>
            <a:endParaRPr lang="en-IE"/>
          </a:p>
        </p:txBody>
      </p:sp>
    </p:spTree>
    <p:extLst>
      <p:ext uri="{BB962C8B-B14F-4D97-AF65-F5344CB8AC3E}">
        <p14:creationId xmlns:p14="http://schemas.microsoft.com/office/powerpoint/2010/main" val="73762492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14233"/>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pc="0"/>
            </a:lvl1pPr>
          </a:lstStyle>
          <a:p>
            <a:r>
              <a:rPr lang="en-US"/>
              <a:t>Click to edit Master title style</a:t>
            </a:r>
          </a:p>
        </p:txBody>
      </p:sp>
    </p:spTree>
    <p:extLst>
      <p:ext uri="{BB962C8B-B14F-4D97-AF65-F5344CB8AC3E}">
        <p14:creationId xmlns:p14="http://schemas.microsoft.com/office/powerpoint/2010/main" val="85485657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8C618B-6F8C-4BB5-B2CE-C4160DD4BD15}"/>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42273911-33B6-45AC-B46F-3AAF6B3143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A9F590E8-0FFD-4117-A1DE-0956D272D07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52E0AD10-B370-47BA-99BE-7F79AEBBA3BA}"/>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D1D9D8AB-A5E5-4799-8223-D54AFD3F0E3E}"/>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7" name="Text Placeholder 4">
            <a:extLst>
              <a:ext uri="{FF2B5EF4-FFF2-40B4-BE49-F238E27FC236}">
                <a16:creationId xmlns:a16="http://schemas.microsoft.com/office/drawing/2014/main" id="{6ED069A2-9F98-4C10-83D7-C44895A0186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63040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41825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2301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04661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2418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5205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image" Target="../media/image1.emf"/><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theme" Target="../theme/theme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image" Target="../media/image1.emf"/><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theme" Target="../theme/theme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8"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image" Target="../media/image21.emf"/><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theme" Target="../theme/theme5.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image" Target="../media/image2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theme" Target="../theme/theme6.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26" Type="http://schemas.openxmlformats.org/officeDocument/2006/relationships/slideLayout" Target="../slideLayouts/slideLayout188.xml"/><Relationship Id="rId3" Type="http://schemas.openxmlformats.org/officeDocument/2006/relationships/slideLayout" Target="../slideLayouts/slideLayout165.xml"/><Relationship Id="rId21" Type="http://schemas.openxmlformats.org/officeDocument/2006/relationships/slideLayout" Target="../slideLayouts/slideLayout183.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5" Type="http://schemas.openxmlformats.org/officeDocument/2006/relationships/slideLayout" Target="../slideLayouts/slideLayout187.xml"/><Relationship Id="rId33" Type="http://schemas.openxmlformats.org/officeDocument/2006/relationships/image" Target="../media/image1.emf"/><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29" Type="http://schemas.openxmlformats.org/officeDocument/2006/relationships/slideLayout" Target="../slideLayouts/slideLayout191.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24" Type="http://schemas.openxmlformats.org/officeDocument/2006/relationships/slideLayout" Target="../slideLayouts/slideLayout186.xml"/><Relationship Id="rId32" Type="http://schemas.openxmlformats.org/officeDocument/2006/relationships/theme" Target="../theme/theme7.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23" Type="http://schemas.openxmlformats.org/officeDocument/2006/relationships/slideLayout" Target="../slideLayouts/slideLayout185.xml"/><Relationship Id="rId28" Type="http://schemas.openxmlformats.org/officeDocument/2006/relationships/slideLayout" Target="../slideLayouts/slideLayout190.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31" Type="http://schemas.openxmlformats.org/officeDocument/2006/relationships/slideLayout" Target="../slideLayouts/slideLayout193.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slideLayout" Target="../slideLayouts/slideLayout184.xml"/><Relationship Id="rId27" Type="http://schemas.openxmlformats.org/officeDocument/2006/relationships/slideLayout" Target="../slideLayouts/slideLayout189.xml"/><Relationship Id="rId30" Type="http://schemas.openxmlformats.org/officeDocument/2006/relationships/slideLayout" Target="../slideLayouts/slideLayout192.xml"/><Relationship Id="rId8" Type="http://schemas.openxmlformats.org/officeDocument/2006/relationships/slideLayout" Target="../slideLayouts/slideLayout17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21" Type="http://schemas.openxmlformats.org/officeDocument/2006/relationships/slideLayout" Target="../slideLayouts/slideLayout214.xml"/><Relationship Id="rId34" Type="http://schemas.openxmlformats.org/officeDocument/2006/relationships/slideLayout" Target="../slideLayouts/slideLayout227.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slideLayout" Target="../slideLayouts/slideLayout226.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37" Type="http://schemas.openxmlformats.org/officeDocument/2006/relationships/image" Target="../media/image1.emf"/><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36" Type="http://schemas.openxmlformats.org/officeDocument/2006/relationships/theme" Target="../theme/theme8.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35" Type="http://schemas.openxmlformats.org/officeDocument/2006/relationships/slideLayout" Target="../slideLayouts/slideLayout228.xml"/><Relationship Id="rId8" Type="http://schemas.openxmlformats.org/officeDocument/2006/relationships/slideLayout" Target="../slideLayouts/slideLayout201.xml"/><Relationship Id="rId3" Type="http://schemas.openxmlformats.org/officeDocument/2006/relationships/slideLayout" Target="../slideLayouts/slideLayout1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07870096"/>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9383" y="438785"/>
            <a:ext cx="11333080" cy="74105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userDrawn="1">
            <p:ph type="body" idx="1"/>
          </p:nvPr>
        </p:nvSpPr>
        <p:spPr>
          <a:xfrm>
            <a:off x="429383" y="2124488"/>
            <a:ext cx="11333080"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Group 22">
            <a:extLst>
              <a:ext uri="{FF2B5EF4-FFF2-40B4-BE49-F238E27FC236}">
                <a16:creationId xmlns:a16="http://schemas.microsoft.com/office/drawing/2014/main" id="{3976F6F8-4139-4D95-AC74-D58A77230BD6}"/>
              </a:ext>
            </a:extLst>
          </p:cNvPr>
          <p:cNvGrpSpPr/>
          <p:nvPr userDrawn="1"/>
        </p:nvGrpSpPr>
        <p:grpSpPr>
          <a:xfrm>
            <a:off x="13042277" y="608049"/>
            <a:ext cx="762212" cy="6249956"/>
            <a:chOff x="13152703" y="620154"/>
            <a:chExt cx="777496" cy="6374376"/>
          </a:xfrm>
        </p:grpSpPr>
        <p:pic>
          <p:nvPicPr>
            <p:cNvPr id="5" name="Picture 4"/>
            <p:cNvPicPr>
              <a:picLocks noChangeAspect="1"/>
            </p:cNvPicPr>
            <p:nvPr userDrawn="1"/>
          </p:nvPicPr>
          <p:blipFill rotWithShape="1">
            <a:blip r:embed="rId26" cstate="screen">
              <a:extLst>
                <a:ext uri="{28A0092B-C50C-407E-A947-70E740481C1C}">
                  <a14:useLocalDpi xmlns:a14="http://schemas.microsoft.com/office/drawing/2010/main"/>
                </a:ext>
              </a:extLst>
            </a:blip>
            <a:srcRect l="353" r="32"/>
            <a:stretch/>
          </p:blipFill>
          <p:spPr>
            <a:xfrm rot="5400000">
              <a:off x="10354263" y="3418594"/>
              <a:ext cx="6374376" cy="777496"/>
            </a:xfrm>
            <a:prstGeom prst="rect">
              <a:avLst/>
            </a:prstGeom>
          </p:spPr>
        </p:pic>
        <p:sp>
          <p:nvSpPr>
            <p:cNvPr id="9" name="TextBox 8">
              <a:extLst>
                <a:ext uri="{FF2B5EF4-FFF2-40B4-BE49-F238E27FC236}">
                  <a16:creationId xmlns:a16="http://schemas.microsoft.com/office/drawing/2014/main" id="{1964AF21-BDED-4B34-9026-5541103F0CE4}"/>
                </a:ext>
              </a:extLst>
            </p:cNvPr>
            <p:cNvSpPr txBox="1"/>
            <p:nvPr userDrawn="1"/>
          </p:nvSpPr>
          <p:spPr>
            <a:xfrm rot="5400000">
              <a:off x="12905715" y="867145"/>
              <a:ext cx="57708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Microsoft palette</a:t>
              </a:r>
            </a:p>
          </p:txBody>
        </p:sp>
      </p:grpSp>
      <p:grpSp>
        <p:nvGrpSpPr>
          <p:cNvPr id="21" name="Group 20">
            <a:extLst>
              <a:ext uri="{FF2B5EF4-FFF2-40B4-BE49-F238E27FC236}">
                <a16:creationId xmlns:a16="http://schemas.microsoft.com/office/drawing/2014/main" id="{BAEE98DB-090A-4DF4-AA3B-C90AD6676A47}"/>
              </a:ext>
            </a:extLst>
          </p:cNvPr>
          <p:cNvGrpSpPr/>
          <p:nvPr userDrawn="1"/>
        </p:nvGrpSpPr>
        <p:grpSpPr>
          <a:xfrm>
            <a:off x="12317498" y="604906"/>
            <a:ext cx="520495" cy="6253096"/>
            <a:chOff x="12419367" y="616948"/>
            <a:chExt cx="530932" cy="6377579"/>
          </a:xfrm>
        </p:grpSpPr>
        <p:pic>
          <p:nvPicPr>
            <p:cNvPr id="7" name="Picture 6">
              <a:extLst>
                <a:ext uri="{FF2B5EF4-FFF2-40B4-BE49-F238E27FC236}">
                  <a16:creationId xmlns:a16="http://schemas.microsoft.com/office/drawing/2014/main" id="{CEA717DA-903F-4934-BC3A-B053C9AA6E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568605" y="3612834"/>
              <a:ext cx="6377579" cy="385808"/>
            </a:xfrm>
            <a:prstGeom prst="rect">
              <a:avLst/>
            </a:prstGeom>
          </p:spPr>
        </p:pic>
        <p:sp>
          <p:nvSpPr>
            <p:cNvPr id="11" name="TextBox 10">
              <a:extLst>
                <a:ext uri="{FF2B5EF4-FFF2-40B4-BE49-F238E27FC236}">
                  <a16:creationId xmlns:a16="http://schemas.microsoft.com/office/drawing/2014/main" id="{68392C23-FA77-442E-BE3C-BC9963AE45BD}"/>
                </a:ext>
              </a:extLst>
            </p:cNvPr>
            <p:cNvSpPr txBox="1"/>
            <p:nvPr userDrawn="1"/>
          </p:nvSpPr>
          <p:spPr>
            <a:xfrm rot="5400000">
              <a:off x="12153941" y="882374"/>
              <a:ext cx="61395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Illustration palette</a:t>
              </a:r>
            </a:p>
          </p:txBody>
        </p:sp>
      </p:grpSp>
      <p:grpSp>
        <p:nvGrpSpPr>
          <p:cNvPr id="22" name="Group 21">
            <a:extLst>
              <a:ext uri="{FF2B5EF4-FFF2-40B4-BE49-F238E27FC236}">
                <a16:creationId xmlns:a16="http://schemas.microsoft.com/office/drawing/2014/main" id="{9C4E8054-BD9F-409A-9535-C24729DA0947}"/>
              </a:ext>
            </a:extLst>
          </p:cNvPr>
          <p:cNvGrpSpPr/>
          <p:nvPr userDrawn="1"/>
        </p:nvGrpSpPr>
        <p:grpSpPr>
          <a:xfrm>
            <a:off x="12317497" y="1"/>
            <a:ext cx="1471682" cy="447461"/>
            <a:chOff x="12419366" y="0"/>
            <a:chExt cx="1501192" cy="456369"/>
          </a:xfrm>
        </p:grpSpPr>
        <p:grpSp>
          <p:nvGrpSpPr>
            <p:cNvPr id="18" name="Group 17">
              <a:extLst>
                <a:ext uri="{FF2B5EF4-FFF2-40B4-BE49-F238E27FC236}">
                  <a16:creationId xmlns:a16="http://schemas.microsoft.com/office/drawing/2014/main" id="{9E58EE2C-0848-450C-AD44-4AEC62696286}"/>
                </a:ext>
              </a:extLst>
            </p:cNvPr>
            <p:cNvGrpSpPr/>
            <p:nvPr userDrawn="1"/>
          </p:nvGrpSpPr>
          <p:grpSpPr>
            <a:xfrm>
              <a:off x="12564490" y="0"/>
              <a:ext cx="1356068" cy="456369"/>
              <a:chOff x="12661790" y="0"/>
              <a:chExt cx="1201618" cy="404391"/>
            </a:xfrm>
          </p:grpSpPr>
          <p:sp>
            <p:nvSpPr>
              <p:cNvPr id="8" name="Rectangle 7">
                <a:extLst>
                  <a:ext uri="{FF2B5EF4-FFF2-40B4-BE49-F238E27FC236}">
                    <a16:creationId xmlns:a16="http://schemas.microsoft.com/office/drawing/2014/main" id="{1E6B14A8-85BE-4568-A496-3E8015CDE374}"/>
                  </a:ext>
                </a:extLst>
              </p:cNvPr>
              <p:cNvSpPr/>
              <p:nvPr userDrawn="1"/>
            </p:nvSpPr>
            <p:spPr bwMode="auto">
              <a:xfrm>
                <a:off x="12661790" y="1"/>
                <a:ext cx="399048" cy="3980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White</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R255 G255 B255</a:t>
                </a:r>
              </a:p>
            </p:txBody>
          </p:sp>
          <p:sp>
            <p:nvSpPr>
              <p:cNvPr id="14" name="Rectangle 13">
                <a:extLst>
                  <a:ext uri="{FF2B5EF4-FFF2-40B4-BE49-F238E27FC236}">
                    <a16:creationId xmlns:a16="http://schemas.microsoft.com/office/drawing/2014/main" id="{8566B721-F701-489A-BBBF-284DD1BA035B}"/>
                  </a:ext>
                </a:extLst>
              </p:cNvPr>
              <p:cNvSpPr/>
              <p:nvPr userDrawn="1"/>
            </p:nvSpPr>
            <p:spPr bwMode="auto">
              <a:xfrm>
                <a:off x="13063844" y="0"/>
                <a:ext cx="399048" cy="3980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FFFFFF"/>
                    </a:solidFill>
                    <a:ea typeface="Segoe UI" pitchFamily="34" charset="0"/>
                    <a:cs typeface="Segoe UI" pitchFamily="34" charset="0"/>
                  </a:rPr>
                  <a:t>Blue</a:t>
                </a:r>
              </a:p>
              <a:p>
                <a:pPr algn="l" defTabSz="914102" fontAlgn="base">
                  <a:lnSpc>
                    <a:spcPct val="100000"/>
                  </a:lnSpc>
                  <a:spcBef>
                    <a:spcPct val="0"/>
                  </a:spcBef>
                  <a:spcAft>
                    <a:spcPct val="0"/>
                  </a:spcAft>
                </a:pPr>
                <a:r>
                  <a:rPr lang="en-US" sz="294">
                    <a:solidFill>
                      <a:srgbClr val="FFFFFF"/>
                    </a:solidFill>
                    <a:ea typeface="Segoe UI" pitchFamily="34" charset="0"/>
                    <a:cs typeface="Segoe UI" pitchFamily="34" charset="0"/>
                  </a:rPr>
                  <a:t>R0 G120 B242</a:t>
                </a:r>
              </a:p>
            </p:txBody>
          </p:sp>
          <p:sp>
            <p:nvSpPr>
              <p:cNvPr id="15" name="Rectangle 14">
                <a:extLst>
                  <a:ext uri="{FF2B5EF4-FFF2-40B4-BE49-F238E27FC236}">
                    <a16:creationId xmlns:a16="http://schemas.microsoft.com/office/drawing/2014/main" id="{871C64D6-DD46-4073-B8A5-59A9D8564C22}"/>
                  </a:ext>
                </a:extLst>
              </p:cNvPr>
              <p:cNvSpPr/>
              <p:nvPr userDrawn="1"/>
            </p:nvSpPr>
            <p:spPr bwMode="auto">
              <a:xfrm>
                <a:off x="13464360" y="6310"/>
                <a:ext cx="399048" cy="398081"/>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
          <p:nvSpPr>
            <p:cNvPr id="16" name="TextBox 15">
              <a:extLst>
                <a:ext uri="{FF2B5EF4-FFF2-40B4-BE49-F238E27FC236}">
                  <a16:creationId xmlns:a16="http://schemas.microsoft.com/office/drawing/2014/main" id="{08756331-43B5-4A4E-BCD3-F5DC6699B11A}"/>
                </a:ext>
              </a:extLst>
            </p:cNvPr>
            <p:cNvSpPr txBox="1"/>
            <p:nvPr userDrawn="1"/>
          </p:nvSpPr>
          <p:spPr>
            <a:xfrm rot="5400000">
              <a:off x="12284585" y="134782"/>
              <a:ext cx="352661" cy="83100"/>
            </a:xfrm>
            <a:prstGeom prst="rect">
              <a:avLst/>
            </a:prstGeom>
            <a:noFill/>
          </p:spPr>
          <p:txBody>
            <a:bodyPr wrap="none" lIns="0" tIns="0" rIns="0" bIns="0" rtlCol="0">
              <a:spAutoFit/>
            </a:bodyPr>
            <a:lstStyle/>
            <a:p>
              <a:pPr algn="l">
                <a:lnSpc>
                  <a:spcPct val="90000"/>
                </a:lnSpc>
                <a:spcAft>
                  <a:spcPts val="588"/>
                </a:spcAft>
              </a:pPr>
              <a:r>
                <a:rPr lang="en-US" sz="588">
                  <a:solidFill>
                    <a:schemeClr val="tx1"/>
                  </a:solidFill>
                </a:rPr>
                <a:t>BG palette</a:t>
              </a:r>
            </a:p>
          </p:txBody>
        </p:sp>
      </p:grpSp>
    </p:spTree>
    <p:extLst>
      <p:ext uri="{BB962C8B-B14F-4D97-AF65-F5344CB8AC3E}">
        <p14:creationId xmlns:p14="http://schemas.microsoft.com/office/powerpoint/2010/main" val="1562560830"/>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 id="2147484954" r:id="rId14"/>
    <p:sldLayoutId id="2147484955" r:id="rId15"/>
    <p:sldLayoutId id="2147484956" r:id="rId16"/>
    <p:sldLayoutId id="2147484957" r:id="rId17"/>
    <p:sldLayoutId id="2147484958" r:id="rId18"/>
    <p:sldLayoutId id="2147484959" r:id="rId19"/>
    <p:sldLayoutId id="2147484960" r:id="rId20"/>
    <p:sldLayoutId id="2147484962" r:id="rId21"/>
    <p:sldLayoutId id="2147484963" r:id="rId22"/>
    <p:sldLayoutId id="2147484965" r:id="rId23"/>
    <p:sldLayoutId id="2147484971" r:id="rId24"/>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63">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6693F1-1942-4DFC-AE4E-97732D744D81}" type="datetimeFigureOut">
              <a:rPr lang="en-US" smtClean="0"/>
              <a:t>11/15/2019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FEB464-1768-4C92-8D2B-44E0E9A1067A}" type="slidenum">
              <a:rPr lang="en-US" smtClean="0"/>
              <a:t>‹#›</a:t>
            </a:fld>
            <a:endParaRPr lang="en-US"/>
          </a:p>
        </p:txBody>
      </p:sp>
    </p:spTree>
    <p:extLst>
      <p:ext uri="{BB962C8B-B14F-4D97-AF65-F5344CB8AC3E}">
        <p14:creationId xmlns:p14="http://schemas.microsoft.com/office/powerpoint/2010/main" val="3640396294"/>
      </p:ext>
    </p:extLst>
  </p:cSld>
  <p:clrMap bg1="lt1" tx1="dk1" bg2="lt2" tx2="dk2" accent1="accent1" accent2="accent2" accent3="accent3" accent4="accent4" accent5="accent5" accent6="accent6" hlink="hlink" folHlink="folHlink"/>
  <p:sldLayoutIdLst>
    <p:sldLayoutId id="2147484973" r:id="rId1"/>
    <p:sldLayoutId id="2147484974" r:id="rId2"/>
    <p:sldLayoutId id="2147484975" r:id="rId3"/>
    <p:sldLayoutId id="2147484976" r:id="rId4"/>
    <p:sldLayoutId id="2147484977" r:id="rId5"/>
    <p:sldLayoutId id="2147484978" r:id="rId6"/>
    <p:sldLayoutId id="2147484979" r:id="rId7"/>
    <p:sldLayoutId id="2147484980" r:id="rId8"/>
    <p:sldLayoutId id="2147484981" r:id="rId9"/>
    <p:sldLayoutId id="2147484982" r:id="rId10"/>
    <p:sldLayoutId id="2147484983" r:id="rId11"/>
    <p:sldLayoutId id="2147484984" r:id="rId12"/>
    <p:sldLayoutId id="2147484985" r:id="rId13"/>
    <p:sldLayoutId id="214748498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35310929"/>
      </p:ext>
    </p:extLst>
  </p:cSld>
  <p:clrMap bg1="lt1" tx1="dk1" bg2="lt2" tx2="dk2" accent1="accent1" accent2="accent2" accent3="accent3" accent4="accent4" accent5="accent5" accent6="accent6" hlink="hlink" folHlink="folHlink"/>
  <p:sldLayoutIdLst>
    <p:sldLayoutId id="2147484988" r:id="rId1"/>
    <p:sldLayoutId id="2147484989" r:id="rId2"/>
    <p:sldLayoutId id="2147484990" r:id="rId3"/>
    <p:sldLayoutId id="2147484991" r:id="rId4"/>
    <p:sldLayoutId id="2147484992" r:id="rId5"/>
    <p:sldLayoutId id="2147484993" r:id="rId6"/>
    <p:sldLayoutId id="2147484994" r:id="rId7"/>
    <p:sldLayoutId id="2147484995" r:id="rId8"/>
    <p:sldLayoutId id="2147484996" r:id="rId9"/>
    <p:sldLayoutId id="2147484997" r:id="rId10"/>
    <p:sldLayoutId id="2147484998" r:id="rId11"/>
    <p:sldLayoutId id="2147484999" r:id="rId12"/>
    <p:sldLayoutId id="2147485000" r:id="rId13"/>
    <p:sldLayoutId id="2147485001" r:id="rId14"/>
    <p:sldLayoutId id="2147485002" r:id="rId15"/>
    <p:sldLayoutId id="2147485003" r:id="rId16"/>
    <p:sldLayoutId id="2147485004" r:id="rId17"/>
    <p:sldLayoutId id="2147485005" r:id="rId18"/>
    <p:sldLayoutId id="2147485006" r:id="rId19"/>
    <p:sldLayoutId id="2147485007" r:id="rId20"/>
    <p:sldLayoutId id="2147485008" r:id="rId21"/>
    <p:sldLayoutId id="2147485009" r:id="rId22"/>
    <p:sldLayoutId id="2147485010" r:id="rId23"/>
    <p:sldLayoutId id="2147485011" r:id="rId24"/>
    <p:sldLayoutId id="2147485012" r:id="rId25"/>
    <p:sldLayoutId id="2147485013" r:id="rId26"/>
    <p:sldLayoutId id="2147485014" r:id="rId27"/>
    <p:sldLayoutId id="2147485015" r:id="rId28"/>
    <p:sldLayoutId id="2147485016" r:id="rId29"/>
    <p:sldLayoutId id="2147485017" r:id="rId30"/>
    <p:sldLayoutId id="214748501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41663990"/>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 id="2147485038" r:id="rId18"/>
    <p:sldLayoutId id="2147485039" r:id="rId19"/>
    <p:sldLayoutId id="2147485040" r:id="rId20"/>
    <p:sldLayoutId id="2147485041" r:id="rId21"/>
    <p:sldLayoutId id="2147485042" r:id="rId22"/>
    <p:sldLayoutId id="2147485043" r:id="rId23"/>
    <p:sldLayoutId id="2147485044" r:id="rId24"/>
    <p:sldLayoutId id="2147485045" r:id="rId25"/>
    <p:sldLayoutId id="2147485046" r:id="rId26"/>
    <p:sldLayoutId id="2147485047" r:id="rId27"/>
    <p:sldLayoutId id="2147485048" r:id="rId28"/>
    <p:sldLayoutId id="2147485049" r:id="rId29"/>
    <p:sldLayoutId id="2147485050" r:id="rId30"/>
    <p:sldLayoutId id="2147485051" r:id="rId31"/>
    <p:sldLayoutId id="2147485052" r:id="rId32"/>
    <p:sldLayoutId id="2147485053" r:id="rId33"/>
    <p:sldLayoutId id="2147485054" r:id="rId34"/>
    <p:sldLayoutId id="2147485055"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8.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6.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26.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26.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26.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26.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26.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26.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26.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26.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26.xml"/></Relationships>
</file>

<file path=ppt/slides/_rels/slide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hyperlink" Target="mailto:rop@apento.com" TargetMode="External"/><Relationship Id="rId1" Type="http://schemas.openxmlformats.org/officeDocument/2006/relationships/slideLayout" Target="../slideLayouts/slideLayout147.xml"/><Relationship Id="rId5" Type="http://schemas.openxmlformats.org/officeDocument/2006/relationships/image" Target="../media/image31.png"/><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6.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03.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3.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26.xml"/><Relationship Id="rId4" Type="http://schemas.openxmlformats.org/officeDocument/2006/relationships/image" Target="../media/image59.sv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2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26.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0.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5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7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9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6.xml"/></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6.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81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5A24-B71E-46B8-ADCB-320FD8CCFBF7}"/>
              </a:ext>
            </a:extLst>
          </p:cNvPr>
          <p:cNvSpPr>
            <a:spLocks noGrp="1"/>
          </p:cNvSpPr>
          <p:nvPr>
            <p:ph type="title"/>
          </p:nvPr>
        </p:nvSpPr>
        <p:spPr/>
        <p:txBody>
          <a:bodyPr/>
          <a:lstStyle/>
          <a:p>
            <a:endParaRPr lang="da-DK"/>
          </a:p>
        </p:txBody>
      </p:sp>
      <p:pic>
        <p:nvPicPr>
          <p:cNvPr id="3" name="Picture 2">
            <a:extLst>
              <a:ext uri="{FF2B5EF4-FFF2-40B4-BE49-F238E27FC236}">
                <a16:creationId xmlns:a16="http://schemas.microsoft.com/office/drawing/2014/main" id="{E2AC9109-F0E8-41AA-905C-50EB42C523CD}"/>
              </a:ext>
            </a:extLst>
          </p:cNvPr>
          <p:cNvPicPr>
            <a:picLocks noChangeAspect="1"/>
          </p:cNvPicPr>
          <p:nvPr/>
        </p:nvPicPr>
        <p:blipFill>
          <a:blip r:embed="rId2"/>
          <a:stretch>
            <a:fillRect/>
          </a:stretch>
        </p:blipFill>
        <p:spPr>
          <a:xfrm>
            <a:off x="28574" y="0"/>
            <a:ext cx="12134851" cy="6858000"/>
          </a:xfrm>
          <a:prstGeom prst="rect">
            <a:avLst/>
          </a:prstGeom>
        </p:spPr>
      </p:pic>
      <p:sp>
        <p:nvSpPr>
          <p:cNvPr id="4" name="Rectangle: Rounded Corners 3">
            <a:extLst>
              <a:ext uri="{FF2B5EF4-FFF2-40B4-BE49-F238E27FC236}">
                <a16:creationId xmlns:a16="http://schemas.microsoft.com/office/drawing/2014/main" id="{C05A10FD-94C8-474A-882D-CCBF63693810}"/>
              </a:ext>
            </a:extLst>
          </p:cNvPr>
          <p:cNvSpPr/>
          <p:nvPr/>
        </p:nvSpPr>
        <p:spPr>
          <a:xfrm>
            <a:off x="2928005" y="5269706"/>
            <a:ext cx="2985236" cy="692787"/>
          </a:xfrm>
          <a:prstGeom prst="roundRect">
            <a:avLst>
              <a:gd name="adj" fmla="val 10910"/>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41910661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3F9B7-B853-48DE-8D2C-11B6080D1D5F}"/>
              </a:ext>
            </a:extLst>
          </p:cNvPr>
          <p:cNvSpPr>
            <a:spLocks noGrp="1"/>
          </p:cNvSpPr>
          <p:nvPr>
            <p:ph type="title"/>
          </p:nvPr>
        </p:nvSpPr>
        <p:spPr/>
        <p:txBody>
          <a:bodyPr/>
          <a:lstStyle/>
          <a:p>
            <a:endParaRPr lang="da-DK"/>
          </a:p>
        </p:txBody>
      </p:sp>
      <p:pic>
        <p:nvPicPr>
          <p:cNvPr id="3" name="Picture 2">
            <a:extLst>
              <a:ext uri="{FF2B5EF4-FFF2-40B4-BE49-F238E27FC236}">
                <a16:creationId xmlns:a16="http://schemas.microsoft.com/office/drawing/2014/main" id="{2864EE51-0809-4A5F-89F2-6DD6F75F357A}"/>
              </a:ext>
            </a:extLst>
          </p:cNvPr>
          <p:cNvPicPr>
            <a:picLocks noChangeAspect="1"/>
          </p:cNvPicPr>
          <p:nvPr/>
        </p:nvPicPr>
        <p:blipFill>
          <a:blip r:embed="rId3"/>
          <a:stretch>
            <a:fillRect/>
          </a:stretch>
        </p:blipFill>
        <p:spPr>
          <a:xfrm>
            <a:off x="0" y="594"/>
            <a:ext cx="12192000" cy="6856812"/>
          </a:xfrm>
          <a:prstGeom prst="rect">
            <a:avLst/>
          </a:prstGeom>
        </p:spPr>
      </p:pic>
      <p:pic>
        <p:nvPicPr>
          <p:cNvPr id="5" name="Picture 4">
            <a:extLst>
              <a:ext uri="{FF2B5EF4-FFF2-40B4-BE49-F238E27FC236}">
                <a16:creationId xmlns:a16="http://schemas.microsoft.com/office/drawing/2014/main" id="{8CE2637D-C529-412C-B572-418F65AA49BE}"/>
              </a:ext>
            </a:extLst>
          </p:cNvPr>
          <p:cNvPicPr>
            <a:picLocks noChangeAspect="1"/>
          </p:cNvPicPr>
          <p:nvPr/>
        </p:nvPicPr>
        <p:blipFill>
          <a:blip r:embed="rId4"/>
          <a:stretch>
            <a:fillRect/>
          </a:stretch>
        </p:blipFill>
        <p:spPr>
          <a:xfrm>
            <a:off x="24208" y="0"/>
            <a:ext cx="12143584" cy="6858000"/>
          </a:xfrm>
          <a:prstGeom prst="rect">
            <a:avLst/>
          </a:prstGeom>
        </p:spPr>
      </p:pic>
      <p:sp>
        <p:nvSpPr>
          <p:cNvPr id="6" name="Rectangle: Rounded Corners 5">
            <a:extLst>
              <a:ext uri="{FF2B5EF4-FFF2-40B4-BE49-F238E27FC236}">
                <a16:creationId xmlns:a16="http://schemas.microsoft.com/office/drawing/2014/main" id="{407D4265-A9CA-457D-AFAB-C2D9DCDBFDD1}"/>
              </a:ext>
            </a:extLst>
          </p:cNvPr>
          <p:cNvSpPr/>
          <p:nvPr/>
        </p:nvSpPr>
        <p:spPr>
          <a:xfrm>
            <a:off x="5348016" y="2093296"/>
            <a:ext cx="1492854" cy="234268"/>
          </a:xfrm>
          <a:prstGeom prst="roundRect">
            <a:avLst>
              <a:gd name="adj" fmla="val 10910"/>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7" name="Rectangle: Rounded Corners 6">
            <a:extLst>
              <a:ext uri="{FF2B5EF4-FFF2-40B4-BE49-F238E27FC236}">
                <a16:creationId xmlns:a16="http://schemas.microsoft.com/office/drawing/2014/main" id="{6946A54B-8D46-4F3D-86B5-F73BCF39DA8F}"/>
              </a:ext>
            </a:extLst>
          </p:cNvPr>
          <p:cNvSpPr/>
          <p:nvPr/>
        </p:nvSpPr>
        <p:spPr>
          <a:xfrm>
            <a:off x="8667906" y="2093297"/>
            <a:ext cx="2070626" cy="234268"/>
          </a:xfrm>
          <a:prstGeom prst="roundRect">
            <a:avLst>
              <a:gd name="adj" fmla="val 10910"/>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10258751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FAECC-C65A-4B5F-B4F0-A94584B95CF9}"/>
              </a:ext>
            </a:extLst>
          </p:cNvPr>
          <p:cNvSpPr>
            <a:spLocks noGrp="1"/>
          </p:cNvSpPr>
          <p:nvPr>
            <p:ph type="title"/>
          </p:nvPr>
        </p:nvSpPr>
        <p:spPr/>
        <p:txBody>
          <a:bodyPr/>
          <a:lstStyle/>
          <a:p>
            <a:endParaRPr lang="da-DK"/>
          </a:p>
        </p:txBody>
      </p:sp>
      <p:pic>
        <p:nvPicPr>
          <p:cNvPr id="3" name="Picture 2">
            <a:extLst>
              <a:ext uri="{FF2B5EF4-FFF2-40B4-BE49-F238E27FC236}">
                <a16:creationId xmlns:a16="http://schemas.microsoft.com/office/drawing/2014/main" id="{4F655F8E-9D5A-4BEA-AAD8-CA15F50A6ED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800413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1BF2-7233-4307-B549-B23B8041A13B}"/>
              </a:ext>
            </a:extLst>
          </p:cNvPr>
          <p:cNvSpPr>
            <a:spLocks noGrp="1"/>
          </p:cNvSpPr>
          <p:nvPr>
            <p:ph type="title"/>
          </p:nvPr>
        </p:nvSpPr>
        <p:spPr/>
        <p:txBody>
          <a:bodyPr/>
          <a:lstStyle/>
          <a:p>
            <a:endParaRPr lang="da-DK"/>
          </a:p>
        </p:txBody>
      </p:sp>
      <p:pic>
        <p:nvPicPr>
          <p:cNvPr id="3" name="Picture 2">
            <a:extLst>
              <a:ext uri="{FF2B5EF4-FFF2-40B4-BE49-F238E27FC236}">
                <a16:creationId xmlns:a16="http://schemas.microsoft.com/office/drawing/2014/main" id="{88146ED8-219A-4AF2-8C22-72FBDA9F1AAF}"/>
              </a:ext>
            </a:extLst>
          </p:cNvPr>
          <p:cNvPicPr>
            <a:picLocks noChangeAspect="1"/>
          </p:cNvPicPr>
          <p:nvPr/>
        </p:nvPicPr>
        <p:blipFill>
          <a:blip r:embed="rId2"/>
          <a:stretch>
            <a:fillRect/>
          </a:stretch>
        </p:blipFill>
        <p:spPr>
          <a:xfrm>
            <a:off x="0" y="14859"/>
            <a:ext cx="12192000" cy="6828281"/>
          </a:xfrm>
          <a:prstGeom prst="rect">
            <a:avLst/>
          </a:prstGeom>
        </p:spPr>
      </p:pic>
      <p:sp>
        <p:nvSpPr>
          <p:cNvPr id="4" name="Rectangle: Rounded Corners 3">
            <a:extLst>
              <a:ext uri="{FF2B5EF4-FFF2-40B4-BE49-F238E27FC236}">
                <a16:creationId xmlns:a16="http://schemas.microsoft.com/office/drawing/2014/main" id="{2B951D02-D33B-4965-BFE5-146886E2BE21}"/>
              </a:ext>
            </a:extLst>
          </p:cNvPr>
          <p:cNvSpPr/>
          <p:nvPr/>
        </p:nvSpPr>
        <p:spPr>
          <a:xfrm>
            <a:off x="3065794" y="2758314"/>
            <a:ext cx="1492854" cy="234268"/>
          </a:xfrm>
          <a:prstGeom prst="roundRect">
            <a:avLst>
              <a:gd name="adj" fmla="val 10910"/>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41879275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473D0-8E59-457F-BF41-7C6B982DFC1D}"/>
              </a:ext>
            </a:extLst>
          </p:cNvPr>
          <p:cNvSpPr>
            <a:spLocks noGrp="1"/>
          </p:cNvSpPr>
          <p:nvPr>
            <p:ph type="title"/>
          </p:nvPr>
        </p:nvSpPr>
        <p:spPr/>
        <p:txBody>
          <a:bodyPr/>
          <a:lstStyle/>
          <a:p>
            <a:endParaRPr lang="da-DK"/>
          </a:p>
        </p:txBody>
      </p:sp>
      <p:pic>
        <p:nvPicPr>
          <p:cNvPr id="3" name="Picture 2">
            <a:extLst>
              <a:ext uri="{FF2B5EF4-FFF2-40B4-BE49-F238E27FC236}">
                <a16:creationId xmlns:a16="http://schemas.microsoft.com/office/drawing/2014/main" id="{AEE8FEE7-4A98-4A8E-9C4F-F14D679CE1E5}"/>
              </a:ext>
            </a:extLst>
          </p:cNvPr>
          <p:cNvPicPr>
            <a:picLocks noChangeAspect="1"/>
          </p:cNvPicPr>
          <p:nvPr/>
        </p:nvPicPr>
        <p:blipFill>
          <a:blip r:embed="rId2"/>
          <a:stretch>
            <a:fillRect/>
          </a:stretch>
        </p:blipFill>
        <p:spPr>
          <a:xfrm>
            <a:off x="27479" y="0"/>
            <a:ext cx="12137042" cy="6858000"/>
          </a:xfrm>
          <a:prstGeom prst="rect">
            <a:avLst/>
          </a:prstGeom>
        </p:spPr>
      </p:pic>
      <p:sp>
        <p:nvSpPr>
          <p:cNvPr id="4" name="Rectangle: Rounded Corners 3">
            <a:extLst>
              <a:ext uri="{FF2B5EF4-FFF2-40B4-BE49-F238E27FC236}">
                <a16:creationId xmlns:a16="http://schemas.microsoft.com/office/drawing/2014/main" id="{ACB88D95-EFC0-41D2-A091-7E005484E042}"/>
              </a:ext>
            </a:extLst>
          </p:cNvPr>
          <p:cNvSpPr/>
          <p:nvPr/>
        </p:nvSpPr>
        <p:spPr>
          <a:xfrm>
            <a:off x="4259804" y="2758314"/>
            <a:ext cx="1492854" cy="234268"/>
          </a:xfrm>
          <a:prstGeom prst="roundRect">
            <a:avLst>
              <a:gd name="adj" fmla="val 10910"/>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38084788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93-6ACF-437F-83AF-9AD0E7E63E79}"/>
              </a:ext>
            </a:extLst>
          </p:cNvPr>
          <p:cNvSpPr>
            <a:spLocks noGrp="1"/>
          </p:cNvSpPr>
          <p:nvPr>
            <p:ph type="title"/>
          </p:nvPr>
        </p:nvSpPr>
        <p:spPr/>
        <p:txBody>
          <a:bodyPr/>
          <a:lstStyle/>
          <a:p>
            <a:endParaRPr lang="da-DK"/>
          </a:p>
        </p:txBody>
      </p:sp>
      <p:pic>
        <p:nvPicPr>
          <p:cNvPr id="3" name="Picture 2">
            <a:extLst>
              <a:ext uri="{FF2B5EF4-FFF2-40B4-BE49-F238E27FC236}">
                <a16:creationId xmlns:a16="http://schemas.microsoft.com/office/drawing/2014/main" id="{5015B82B-3201-42EF-BBC8-BE5BD37CD426}"/>
              </a:ext>
            </a:extLst>
          </p:cNvPr>
          <p:cNvPicPr>
            <a:picLocks noChangeAspect="1"/>
          </p:cNvPicPr>
          <p:nvPr/>
        </p:nvPicPr>
        <p:blipFill>
          <a:blip r:embed="rId3"/>
          <a:stretch>
            <a:fillRect/>
          </a:stretch>
        </p:blipFill>
        <p:spPr>
          <a:xfrm>
            <a:off x="2142" y="0"/>
            <a:ext cx="12184601" cy="6858000"/>
          </a:xfrm>
          <a:prstGeom prst="rect">
            <a:avLst/>
          </a:prstGeom>
        </p:spPr>
      </p:pic>
      <p:sp>
        <p:nvSpPr>
          <p:cNvPr id="4" name="Rectangle: Rounded Corners 3">
            <a:extLst>
              <a:ext uri="{FF2B5EF4-FFF2-40B4-BE49-F238E27FC236}">
                <a16:creationId xmlns:a16="http://schemas.microsoft.com/office/drawing/2014/main" id="{F04D24C5-3B8B-460B-B5EA-DAE3D7344B24}"/>
              </a:ext>
            </a:extLst>
          </p:cNvPr>
          <p:cNvSpPr/>
          <p:nvPr/>
        </p:nvSpPr>
        <p:spPr>
          <a:xfrm>
            <a:off x="5348015" y="2780985"/>
            <a:ext cx="1492854" cy="234268"/>
          </a:xfrm>
          <a:prstGeom prst="roundRect">
            <a:avLst>
              <a:gd name="adj" fmla="val 10910"/>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10931678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53F50-EEA4-4A42-AEA2-3DD2B29788D7}"/>
              </a:ext>
            </a:extLst>
          </p:cNvPr>
          <p:cNvSpPr>
            <a:spLocks noGrp="1"/>
          </p:cNvSpPr>
          <p:nvPr>
            <p:ph type="title"/>
          </p:nvPr>
        </p:nvSpPr>
        <p:spPr/>
        <p:txBody>
          <a:bodyPr/>
          <a:lstStyle/>
          <a:p>
            <a:endParaRPr lang="da-DK"/>
          </a:p>
        </p:txBody>
      </p:sp>
      <p:pic>
        <p:nvPicPr>
          <p:cNvPr id="3" name="Picture 2">
            <a:extLst>
              <a:ext uri="{FF2B5EF4-FFF2-40B4-BE49-F238E27FC236}">
                <a16:creationId xmlns:a16="http://schemas.microsoft.com/office/drawing/2014/main" id="{6C885A32-8CE2-486F-B61C-D5697CF89094}"/>
              </a:ext>
            </a:extLst>
          </p:cNvPr>
          <p:cNvPicPr>
            <a:picLocks noChangeAspect="1"/>
          </p:cNvPicPr>
          <p:nvPr/>
        </p:nvPicPr>
        <p:blipFill>
          <a:blip r:embed="rId3"/>
          <a:stretch>
            <a:fillRect/>
          </a:stretch>
        </p:blipFill>
        <p:spPr>
          <a:xfrm>
            <a:off x="8675" y="9047"/>
            <a:ext cx="12174649" cy="6839905"/>
          </a:xfrm>
          <a:prstGeom prst="rect">
            <a:avLst/>
          </a:prstGeom>
        </p:spPr>
      </p:pic>
      <p:sp>
        <p:nvSpPr>
          <p:cNvPr id="4" name="Rectangle: Rounded Corners 3">
            <a:extLst>
              <a:ext uri="{FF2B5EF4-FFF2-40B4-BE49-F238E27FC236}">
                <a16:creationId xmlns:a16="http://schemas.microsoft.com/office/drawing/2014/main" id="{BFC82275-F032-4F54-AAD3-D04DA878B380}"/>
              </a:ext>
            </a:extLst>
          </p:cNvPr>
          <p:cNvSpPr/>
          <p:nvPr/>
        </p:nvSpPr>
        <p:spPr>
          <a:xfrm>
            <a:off x="6489126" y="2765871"/>
            <a:ext cx="1492854" cy="234268"/>
          </a:xfrm>
          <a:prstGeom prst="roundRect">
            <a:avLst>
              <a:gd name="adj" fmla="val 10910"/>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39658985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3B57-0F34-47B4-ACE6-5E6D991A8C69}"/>
              </a:ext>
            </a:extLst>
          </p:cNvPr>
          <p:cNvSpPr>
            <a:spLocks noGrp="1"/>
          </p:cNvSpPr>
          <p:nvPr>
            <p:ph type="title"/>
          </p:nvPr>
        </p:nvSpPr>
        <p:spPr/>
        <p:txBody>
          <a:bodyPr/>
          <a:lstStyle/>
          <a:p>
            <a:endParaRPr lang="da-DK"/>
          </a:p>
        </p:txBody>
      </p:sp>
      <p:pic>
        <p:nvPicPr>
          <p:cNvPr id="3" name="Picture 2">
            <a:extLst>
              <a:ext uri="{FF2B5EF4-FFF2-40B4-BE49-F238E27FC236}">
                <a16:creationId xmlns:a16="http://schemas.microsoft.com/office/drawing/2014/main" id="{B34D4400-2F45-4FDF-9F3F-BB7305A3CB1D}"/>
              </a:ext>
            </a:extLst>
          </p:cNvPr>
          <p:cNvPicPr>
            <a:picLocks noChangeAspect="1"/>
          </p:cNvPicPr>
          <p:nvPr/>
        </p:nvPicPr>
        <p:blipFill>
          <a:blip r:embed="rId3"/>
          <a:stretch>
            <a:fillRect/>
          </a:stretch>
        </p:blipFill>
        <p:spPr>
          <a:xfrm>
            <a:off x="0" y="5349"/>
            <a:ext cx="12192000" cy="6847301"/>
          </a:xfrm>
          <a:prstGeom prst="rect">
            <a:avLst/>
          </a:prstGeom>
        </p:spPr>
      </p:pic>
    </p:spTree>
    <p:extLst>
      <p:ext uri="{BB962C8B-B14F-4D97-AF65-F5344CB8AC3E}">
        <p14:creationId xmlns:p14="http://schemas.microsoft.com/office/powerpoint/2010/main" val="32962541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B1C09-0E59-48CA-BF28-93232B0CF0D4}"/>
              </a:ext>
            </a:extLst>
          </p:cNvPr>
          <p:cNvSpPr>
            <a:spLocks noGrp="1"/>
          </p:cNvSpPr>
          <p:nvPr>
            <p:ph type="title"/>
          </p:nvPr>
        </p:nvSpPr>
        <p:spPr/>
        <p:txBody>
          <a:bodyPr/>
          <a:lstStyle/>
          <a:p>
            <a:r>
              <a:rPr lang="da-DK" dirty="0" err="1"/>
              <a:t>Enable</a:t>
            </a:r>
            <a:r>
              <a:rPr lang="da-DK" dirty="0"/>
              <a:t> Cloud Console</a:t>
            </a:r>
          </a:p>
        </p:txBody>
      </p:sp>
      <p:pic>
        <p:nvPicPr>
          <p:cNvPr id="3" name="Picture 2">
            <a:extLst>
              <a:ext uri="{FF2B5EF4-FFF2-40B4-BE49-F238E27FC236}">
                <a16:creationId xmlns:a16="http://schemas.microsoft.com/office/drawing/2014/main" id="{ECFD40EA-8E4E-4DEC-8908-D488FBD80613}"/>
              </a:ext>
            </a:extLst>
          </p:cNvPr>
          <p:cNvPicPr>
            <a:picLocks noChangeAspect="1"/>
          </p:cNvPicPr>
          <p:nvPr/>
        </p:nvPicPr>
        <p:blipFill>
          <a:blip r:embed="rId2"/>
          <a:stretch>
            <a:fillRect/>
          </a:stretch>
        </p:blipFill>
        <p:spPr>
          <a:xfrm>
            <a:off x="3106606" y="1338251"/>
            <a:ext cx="5087060" cy="5239481"/>
          </a:xfrm>
          <a:prstGeom prst="rect">
            <a:avLst/>
          </a:prstGeom>
        </p:spPr>
      </p:pic>
    </p:spTree>
    <p:extLst>
      <p:ext uri="{BB962C8B-B14F-4D97-AF65-F5344CB8AC3E}">
        <p14:creationId xmlns:p14="http://schemas.microsoft.com/office/powerpoint/2010/main" val="389555744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59B66-C14D-4AB5-A53C-715C1BE5C3CA}"/>
              </a:ext>
            </a:extLst>
          </p:cNvPr>
          <p:cNvSpPr>
            <a:spLocks noGrp="1"/>
          </p:cNvSpPr>
          <p:nvPr>
            <p:ph type="title"/>
          </p:nvPr>
        </p:nvSpPr>
        <p:spPr/>
        <p:txBody>
          <a:bodyPr/>
          <a:lstStyle/>
          <a:p>
            <a:r>
              <a:rPr lang="da-DK" dirty="0"/>
              <a:t>Portals</a:t>
            </a:r>
          </a:p>
        </p:txBody>
      </p:sp>
      <p:pic>
        <p:nvPicPr>
          <p:cNvPr id="1026" name="Picture 2" descr="Relateret billede">
            <a:extLst>
              <a:ext uri="{FF2B5EF4-FFF2-40B4-BE49-F238E27FC236}">
                <a16:creationId xmlns:a16="http://schemas.microsoft.com/office/drawing/2014/main" id="{A36888A2-FE7F-4986-BECB-C412C2224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032" y="2132872"/>
            <a:ext cx="5457828" cy="34195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herm opname van Bedrijfsportal website, de pagina apps, met de opties voor verfijnen.">
            <a:extLst>
              <a:ext uri="{FF2B5EF4-FFF2-40B4-BE49-F238E27FC236}">
                <a16:creationId xmlns:a16="http://schemas.microsoft.com/office/drawing/2014/main" id="{0B31E7AE-D760-4BAB-AD53-8F1303DA2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142" y="1981732"/>
            <a:ext cx="5663154" cy="3885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7731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536580"/>
            <a:ext cx="9144000" cy="997196"/>
          </a:xfrm>
        </p:spPr>
        <p:txBody>
          <a:bodyPr/>
          <a:lstStyle/>
          <a:p>
            <a:r>
              <a:rPr lang="en-US" dirty="0"/>
              <a:t>Microsoft Endpoint Manager</a:t>
            </a:r>
            <a:br>
              <a:rPr lang="en-US" dirty="0"/>
            </a:br>
            <a:r>
              <a:rPr lang="en-US" dirty="0"/>
              <a:t>What's new…</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2533973" y="4522935"/>
            <a:ext cx="7271719" cy="1354217"/>
          </a:xfrm>
        </p:spPr>
        <p:txBody>
          <a:bodyPr/>
          <a:lstStyle/>
          <a:p>
            <a:r>
              <a:rPr lang="en-US" dirty="0"/>
              <a:t>Ronni Pedersen</a:t>
            </a:r>
          </a:p>
          <a:p>
            <a:r>
              <a:rPr lang="en-US" dirty="0"/>
              <a:t>Microsoft MVP: Enterprise Mobility</a:t>
            </a:r>
          </a:p>
          <a:p>
            <a:r>
              <a:rPr lang="en-US" dirty="0">
                <a:hlinkClick r:id="rId2"/>
              </a:rPr>
              <a:t>rop@apento.com</a:t>
            </a:r>
            <a:r>
              <a:rPr lang="en-US" dirty="0"/>
              <a:t> </a:t>
            </a:r>
          </a:p>
          <a:p>
            <a:r>
              <a:rPr lang="da-DK" dirty="0"/>
              <a:t>+45 2085 9452</a:t>
            </a:r>
            <a:endParaRPr lang="en-US" dirty="0"/>
          </a:p>
        </p:txBody>
      </p:sp>
      <p:pic>
        <p:nvPicPr>
          <p:cNvPr id="6" name="Picture 5">
            <a:extLst>
              <a:ext uri="{FF2B5EF4-FFF2-40B4-BE49-F238E27FC236}">
                <a16:creationId xmlns:a16="http://schemas.microsoft.com/office/drawing/2014/main" id="{A25ED727-E650-42ED-A3A6-6C3DDC7A2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44" y="4410180"/>
            <a:ext cx="1755254" cy="15797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9D9CA2A5-DECF-4EE5-A30A-22ED320D7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154" y="4476141"/>
            <a:ext cx="914402" cy="1447803"/>
          </a:xfrm>
          <a:prstGeom prst="rect">
            <a:avLst/>
          </a:prstGeom>
        </p:spPr>
      </p:pic>
      <p:pic>
        <p:nvPicPr>
          <p:cNvPr id="8" name="Picture 7" descr="A close up of a sign&#10;&#10;Description automatically generated">
            <a:extLst>
              <a:ext uri="{FF2B5EF4-FFF2-40B4-BE49-F238E27FC236}">
                <a16:creationId xmlns:a16="http://schemas.microsoft.com/office/drawing/2014/main" id="{3314DCA9-E22D-4703-8C9C-F3E6FE29C6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4761" y="4522935"/>
            <a:ext cx="1351162" cy="1351162"/>
          </a:xfrm>
          <a:prstGeom prst="rect">
            <a:avLst/>
          </a:prstGeom>
        </p:spPr>
      </p:pic>
    </p:spTree>
    <p:extLst>
      <p:ext uri="{BB962C8B-B14F-4D97-AF65-F5344CB8AC3E}">
        <p14:creationId xmlns:p14="http://schemas.microsoft.com/office/powerpoint/2010/main" val="325431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F0C4CD-3716-431D-B28A-6E15624CB888}"/>
              </a:ext>
            </a:extLst>
          </p:cNvPr>
          <p:cNvSpPr/>
          <p:nvPr/>
        </p:nvSpPr>
        <p:spPr bwMode="auto">
          <a:xfrm>
            <a:off x="5669808" y="975"/>
            <a:ext cx="6547704" cy="68570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44D14F9A-0C4B-458F-A952-9D91837D2012}"/>
              </a:ext>
            </a:extLst>
          </p:cNvPr>
          <p:cNvSpPr/>
          <p:nvPr/>
        </p:nvSpPr>
        <p:spPr bwMode="auto">
          <a:xfrm>
            <a:off x="1" y="0"/>
            <a:ext cx="5669806" cy="68570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E8763E-22A5-4C97-9AA1-13512F09C860}"/>
              </a:ext>
            </a:extLst>
          </p:cNvPr>
          <p:cNvSpPr>
            <a:spLocks noGrp="1"/>
          </p:cNvSpPr>
          <p:nvPr>
            <p:ph type="title"/>
          </p:nvPr>
        </p:nvSpPr>
        <p:spPr/>
        <p:txBody>
          <a:bodyPr/>
          <a:lstStyle/>
          <a:p>
            <a:r>
              <a:rPr lang="en-GB" sz="3200">
                <a:solidFill>
                  <a:schemeClr val="bg1"/>
                </a:solidFill>
              </a:rPr>
              <a:t>Autopilot</a:t>
            </a:r>
          </a:p>
        </p:txBody>
      </p:sp>
      <p:sp>
        <p:nvSpPr>
          <p:cNvPr id="5" name="Arrow: Bent 4">
            <a:extLst>
              <a:ext uri="{FF2B5EF4-FFF2-40B4-BE49-F238E27FC236}">
                <a16:creationId xmlns:a16="http://schemas.microsoft.com/office/drawing/2014/main" id="{80A9753D-0D02-4194-B4EC-DF535AE66CD4}"/>
              </a:ext>
            </a:extLst>
          </p:cNvPr>
          <p:cNvSpPr/>
          <p:nvPr/>
        </p:nvSpPr>
        <p:spPr bwMode="auto">
          <a:xfrm flipH="1">
            <a:off x="0" y="2850315"/>
            <a:ext cx="470826" cy="4007197"/>
          </a:xfrm>
          <a:prstGeom prst="bentArrow">
            <a:avLst>
              <a:gd name="adj1" fmla="val 0"/>
              <a:gd name="adj2" fmla="val 0"/>
              <a:gd name="adj3" fmla="val 0"/>
              <a:gd name="adj4" fmla="val 27674"/>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07783CFE-C7A4-4B62-B030-5BB866E170F4}"/>
              </a:ext>
            </a:extLst>
          </p:cNvPr>
          <p:cNvSpPr/>
          <p:nvPr/>
        </p:nvSpPr>
        <p:spPr bwMode="auto">
          <a:xfrm>
            <a:off x="395443" y="3183610"/>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DF0DBF00-7F93-4D45-8C62-06FCE845B240}"/>
              </a:ext>
            </a:extLst>
          </p:cNvPr>
          <p:cNvSpPr txBox="1">
            <a:spLocks/>
          </p:cNvSpPr>
          <p:nvPr/>
        </p:nvSpPr>
        <p:spPr>
          <a:xfrm>
            <a:off x="717451" y="2994166"/>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Incredible new device experience</a:t>
            </a:r>
          </a:p>
        </p:txBody>
      </p:sp>
      <p:sp>
        <p:nvSpPr>
          <p:cNvPr id="20" name="Text Placeholder 2">
            <a:extLst>
              <a:ext uri="{FF2B5EF4-FFF2-40B4-BE49-F238E27FC236}">
                <a16:creationId xmlns:a16="http://schemas.microsoft.com/office/drawing/2014/main" id="{2FB3B92D-BCDE-4B80-BAA9-39A32EB3E3D6}"/>
              </a:ext>
            </a:extLst>
          </p:cNvPr>
          <p:cNvSpPr txBox="1">
            <a:spLocks/>
          </p:cNvSpPr>
          <p:nvPr/>
        </p:nvSpPr>
        <p:spPr>
          <a:xfrm>
            <a:off x="717451" y="3700623"/>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Significant cost savings in OS deployment</a:t>
            </a:r>
          </a:p>
        </p:txBody>
      </p:sp>
      <p:sp>
        <p:nvSpPr>
          <p:cNvPr id="21" name="Text Placeholder 2">
            <a:extLst>
              <a:ext uri="{FF2B5EF4-FFF2-40B4-BE49-F238E27FC236}">
                <a16:creationId xmlns:a16="http://schemas.microsoft.com/office/drawing/2014/main" id="{8E4EA363-0F9C-4ECD-B2CA-74145D3B4993}"/>
              </a:ext>
            </a:extLst>
          </p:cNvPr>
          <p:cNvSpPr txBox="1">
            <a:spLocks/>
          </p:cNvSpPr>
          <p:nvPr/>
        </p:nvSpPr>
        <p:spPr>
          <a:xfrm>
            <a:off x="717451" y="4407080"/>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Firmware management</a:t>
            </a:r>
          </a:p>
        </p:txBody>
      </p:sp>
      <p:sp>
        <p:nvSpPr>
          <p:cNvPr id="22" name="Text Placeholder 2">
            <a:extLst>
              <a:ext uri="{FF2B5EF4-FFF2-40B4-BE49-F238E27FC236}">
                <a16:creationId xmlns:a16="http://schemas.microsoft.com/office/drawing/2014/main" id="{545D143B-CFB2-4A9F-81FA-08B65B61BC41}"/>
              </a:ext>
            </a:extLst>
          </p:cNvPr>
          <p:cNvSpPr txBox="1">
            <a:spLocks/>
          </p:cNvSpPr>
          <p:nvPr/>
        </p:nvSpPr>
        <p:spPr>
          <a:xfrm>
            <a:off x="717451" y="5113537"/>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24" name="Oval 23">
            <a:extLst>
              <a:ext uri="{FF2B5EF4-FFF2-40B4-BE49-F238E27FC236}">
                <a16:creationId xmlns:a16="http://schemas.microsoft.com/office/drawing/2014/main" id="{99B7A093-9504-4F0D-9EA9-BF884A98B194}"/>
              </a:ext>
            </a:extLst>
          </p:cNvPr>
          <p:cNvSpPr/>
          <p:nvPr/>
        </p:nvSpPr>
        <p:spPr bwMode="auto">
          <a:xfrm>
            <a:off x="395443" y="3890067"/>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7EE79A41-B7FF-45AE-AA35-7905ECABDE31}"/>
              </a:ext>
            </a:extLst>
          </p:cNvPr>
          <p:cNvSpPr/>
          <p:nvPr/>
        </p:nvSpPr>
        <p:spPr bwMode="auto">
          <a:xfrm>
            <a:off x="395443" y="4596524"/>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4DC1AB5-C6C0-4101-859E-71C5488E5A26}"/>
              </a:ext>
            </a:extLst>
          </p:cNvPr>
          <p:cNvSpPr/>
          <p:nvPr/>
        </p:nvSpPr>
        <p:spPr>
          <a:xfrm>
            <a:off x="395443" y="1213827"/>
            <a:ext cx="4878922" cy="116955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BRK 3077 - Tue 11:30 am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ea"/>
                <a:cs typeface="+mn-cs"/>
              </a:rPr>
              <a:t>Windows Autopilot: What's new, what’s coming…</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BRK 2362</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ea"/>
                <a:cs typeface="+mn-cs"/>
              </a:rPr>
              <a:t>Managing Surface UEFI BIOS settings with Microsoft Intune</a:t>
            </a:r>
          </a:p>
        </p:txBody>
      </p:sp>
      <p:sp>
        <p:nvSpPr>
          <p:cNvPr id="27" name="Text Placeholder 2">
            <a:extLst>
              <a:ext uri="{FF2B5EF4-FFF2-40B4-BE49-F238E27FC236}">
                <a16:creationId xmlns:a16="http://schemas.microsoft.com/office/drawing/2014/main" id="{FA746039-0FD3-4020-861C-717FAEA902EF}"/>
              </a:ext>
            </a:extLst>
          </p:cNvPr>
          <p:cNvSpPr txBox="1">
            <a:spLocks/>
          </p:cNvSpPr>
          <p:nvPr/>
        </p:nvSpPr>
        <p:spPr>
          <a:xfrm>
            <a:off x="717451" y="5113537"/>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New hybrid identity support</a:t>
            </a:r>
          </a:p>
        </p:txBody>
      </p:sp>
      <p:sp>
        <p:nvSpPr>
          <p:cNvPr id="28" name="Oval 27">
            <a:extLst>
              <a:ext uri="{FF2B5EF4-FFF2-40B4-BE49-F238E27FC236}">
                <a16:creationId xmlns:a16="http://schemas.microsoft.com/office/drawing/2014/main" id="{4C00BA67-6180-4099-849E-226BEAE150DD}"/>
              </a:ext>
            </a:extLst>
          </p:cNvPr>
          <p:cNvSpPr/>
          <p:nvPr/>
        </p:nvSpPr>
        <p:spPr bwMode="auto">
          <a:xfrm>
            <a:off x="395443" y="5302981"/>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127DFB66-B68E-4362-9001-3CE8B559AE83}"/>
              </a:ext>
            </a:extLst>
          </p:cNvPr>
          <p:cNvGrpSpPr/>
          <p:nvPr/>
        </p:nvGrpSpPr>
        <p:grpSpPr>
          <a:xfrm>
            <a:off x="5753393" y="987286"/>
            <a:ext cx="6319337" cy="5241235"/>
            <a:chOff x="5753393" y="1206608"/>
            <a:chExt cx="6229006" cy="5297547"/>
          </a:xfrm>
        </p:grpSpPr>
        <p:grpSp>
          <p:nvGrpSpPr>
            <p:cNvPr id="76" name="Group 75">
              <a:extLst>
                <a:ext uri="{FF2B5EF4-FFF2-40B4-BE49-F238E27FC236}">
                  <a16:creationId xmlns:a16="http://schemas.microsoft.com/office/drawing/2014/main" id="{A192D48C-BB1D-4A24-923D-FB8DCF33FB95}"/>
                </a:ext>
              </a:extLst>
            </p:cNvPr>
            <p:cNvGrpSpPr/>
            <p:nvPr/>
          </p:nvGrpSpPr>
          <p:grpSpPr>
            <a:xfrm>
              <a:off x="11079530" y="2963877"/>
              <a:ext cx="243705" cy="2253792"/>
              <a:chOff x="10178452" y="2488984"/>
              <a:chExt cx="243740" cy="2254112"/>
            </a:xfrm>
          </p:grpSpPr>
          <p:cxnSp>
            <p:nvCxnSpPr>
              <p:cNvPr id="77" name="Straight Arrow Connector 76">
                <a:extLst>
                  <a:ext uri="{FF2B5EF4-FFF2-40B4-BE49-F238E27FC236}">
                    <a16:creationId xmlns:a16="http://schemas.microsoft.com/office/drawing/2014/main" id="{8C44C9E6-F270-49DF-9F11-DA251F7E01A7}"/>
                  </a:ext>
                </a:extLst>
              </p:cNvPr>
              <p:cNvCxnSpPr>
                <a:cxnSpLocks/>
              </p:cNvCxnSpPr>
              <p:nvPr/>
            </p:nvCxnSpPr>
            <p:spPr>
              <a:xfrm flipH="1" flipV="1">
                <a:off x="10178452" y="2488984"/>
                <a:ext cx="17286" cy="2254112"/>
              </a:xfrm>
              <a:prstGeom prst="straightConnector1">
                <a:avLst/>
              </a:prstGeom>
              <a:ln w="38100" cap="rnd">
                <a:solidFill>
                  <a:schemeClr val="accent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8EB386D-58CB-4D60-AA59-A9603584124F}"/>
                  </a:ext>
                </a:extLst>
              </p:cNvPr>
              <p:cNvSpPr txBox="1"/>
              <p:nvPr/>
            </p:nvSpPr>
            <p:spPr>
              <a:xfrm rot="5400000">
                <a:off x="9798994" y="3567276"/>
                <a:ext cx="1089421" cy="156974"/>
              </a:xfrm>
              <a:prstGeom prst="rect">
                <a:avLst/>
              </a:prstGeom>
              <a:noFill/>
              <a:ln w="38100" cap="rnd">
                <a:noFill/>
              </a:ln>
            </p:spPr>
            <p:txBody>
              <a:bodyPr wrap="square" lIns="0" tIns="0" rIns="0" bIns="0" rtlCol="0" anchor="b">
                <a:spAutoFit/>
              </a:bodyPr>
              <a:lstStyle/>
              <a:p>
                <a:pPr marL="0" marR="0" lvl="0" indent="0" algn="ctr" defTabSz="93184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Self-service deploy</a:t>
                </a:r>
              </a:p>
            </p:txBody>
          </p:sp>
        </p:grpSp>
        <p:grpSp>
          <p:nvGrpSpPr>
            <p:cNvPr id="79" name="Group 78">
              <a:extLst>
                <a:ext uri="{FF2B5EF4-FFF2-40B4-BE49-F238E27FC236}">
                  <a16:creationId xmlns:a16="http://schemas.microsoft.com/office/drawing/2014/main" id="{D7621378-1192-4A45-AD70-3A35496422AA}"/>
                </a:ext>
              </a:extLst>
            </p:cNvPr>
            <p:cNvGrpSpPr/>
            <p:nvPr/>
          </p:nvGrpSpPr>
          <p:grpSpPr>
            <a:xfrm>
              <a:off x="5753393" y="2092106"/>
              <a:ext cx="2934971" cy="3081687"/>
              <a:chOff x="874042" y="2024272"/>
              <a:chExt cx="2935389" cy="3082122"/>
            </a:xfrm>
          </p:grpSpPr>
          <p:grpSp>
            <p:nvGrpSpPr>
              <p:cNvPr id="80" name="Group 79">
                <a:extLst>
                  <a:ext uri="{FF2B5EF4-FFF2-40B4-BE49-F238E27FC236}">
                    <a16:creationId xmlns:a16="http://schemas.microsoft.com/office/drawing/2014/main" id="{7B3B2ADF-334E-473D-8A58-49A1C44E289B}"/>
                  </a:ext>
                </a:extLst>
              </p:cNvPr>
              <p:cNvGrpSpPr/>
              <p:nvPr/>
            </p:nvGrpSpPr>
            <p:grpSpPr>
              <a:xfrm>
                <a:off x="1679290" y="2024272"/>
                <a:ext cx="2130141" cy="1353807"/>
                <a:chOff x="1198266" y="1592816"/>
                <a:chExt cx="2188524" cy="1301658"/>
              </a:xfrm>
            </p:grpSpPr>
            <p:sp>
              <p:nvSpPr>
                <p:cNvPr id="89" name="TextBox 88">
                  <a:extLst>
                    <a:ext uri="{FF2B5EF4-FFF2-40B4-BE49-F238E27FC236}">
                      <a16:creationId xmlns:a16="http://schemas.microsoft.com/office/drawing/2014/main" id="{D98132CC-85E0-4FC7-867E-A2FAA7DB6D33}"/>
                    </a:ext>
                  </a:extLst>
                </p:cNvPr>
                <p:cNvSpPr txBox="1"/>
                <p:nvPr/>
              </p:nvSpPr>
              <p:spPr>
                <a:xfrm>
                  <a:off x="1881143" y="1592816"/>
                  <a:ext cx="878446" cy="150927"/>
                </a:xfrm>
                <a:prstGeom prst="rect">
                  <a:avLst/>
                </a:prstGeom>
                <a:noFill/>
              </p:spPr>
              <p:txBody>
                <a:bodyPr wrap="square" lIns="0" tIns="0" rIns="0" bIns="0" rtlCol="0" anchor="b">
                  <a:spAutoFit/>
                </a:bodyPr>
                <a:lstStyle/>
                <a:p>
                  <a:pPr marL="0" marR="0" lvl="0" indent="0" algn="ctr" defTabSz="931847" rtl="0" eaLnBrk="1" fontAlgn="auto" latinLnBrk="0" hangingPunct="1">
                    <a:lnSpc>
                      <a:spcPct val="100000"/>
                    </a:lnSpc>
                    <a:spcBef>
                      <a:spcPts val="0"/>
                    </a:spcBef>
                    <a:spcAft>
                      <a:spcPts val="0"/>
                    </a:spcAft>
                    <a:buClrTx/>
                    <a:buSzTx/>
                    <a:buFontTx/>
                    <a:buNone/>
                    <a:tabLst/>
                    <a:defRPr/>
                  </a:pPr>
                  <a:r>
                    <a:rPr kumimoji="0" lang="en-US" sz="1000" b="0" i="0" u="none" strike="noStrike" kern="0" cap="none" spc="-50" normalizeH="0" baseline="0" noProof="0">
                      <a:ln>
                        <a:noFill/>
                      </a:ln>
                      <a:solidFill>
                        <a:srgbClr val="0078D7"/>
                      </a:solidFill>
                      <a:effectLst/>
                      <a:uLnTx/>
                      <a:uFillTx/>
                      <a:latin typeface="Segoe UI"/>
                      <a:ea typeface="+mn-ea"/>
                      <a:cs typeface="Segoe UI Semilight" panose="020B0402040204020203" pitchFamily="34" charset="0"/>
                    </a:rPr>
                    <a:t>Device IDs</a:t>
                  </a:r>
                </a:p>
              </p:txBody>
            </p:sp>
            <p:grpSp>
              <p:nvGrpSpPr>
                <p:cNvPr id="90" name="Group 89">
                  <a:extLst>
                    <a:ext uri="{FF2B5EF4-FFF2-40B4-BE49-F238E27FC236}">
                      <a16:creationId xmlns:a16="http://schemas.microsoft.com/office/drawing/2014/main" id="{CFE15E00-C765-4F3A-A6DC-29E7880D80C3}"/>
                    </a:ext>
                  </a:extLst>
                </p:cNvPr>
                <p:cNvGrpSpPr/>
                <p:nvPr/>
              </p:nvGrpSpPr>
              <p:grpSpPr>
                <a:xfrm flipV="1">
                  <a:off x="1198266" y="1790318"/>
                  <a:ext cx="2188524" cy="1104156"/>
                  <a:chOff x="1435749" y="4835105"/>
                  <a:chExt cx="1750000" cy="1607556"/>
                </a:xfrm>
              </p:grpSpPr>
              <p:cxnSp>
                <p:nvCxnSpPr>
                  <p:cNvPr id="91" name="Straight Arrow Connector 90">
                    <a:extLst>
                      <a:ext uri="{FF2B5EF4-FFF2-40B4-BE49-F238E27FC236}">
                        <a16:creationId xmlns:a16="http://schemas.microsoft.com/office/drawing/2014/main" id="{B0B43221-2AFE-487E-8A3C-9D88DD6D0E2A}"/>
                      </a:ext>
                    </a:extLst>
                  </p:cNvPr>
                  <p:cNvCxnSpPr>
                    <a:cxnSpLocks/>
                  </p:cNvCxnSpPr>
                  <p:nvPr/>
                </p:nvCxnSpPr>
                <p:spPr>
                  <a:xfrm flipV="1">
                    <a:off x="1435749" y="4835105"/>
                    <a:ext cx="0" cy="1607556"/>
                  </a:xfrm>
                  <a:prstGeom prst="straightConnector1">
                    <a:avLst/>
                  </a:prstGeom>
                  <a:ln w="38100" cap="rnd">
                    <a:solidFill>
                      <a:schemeClr val="accent1"/>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6C8A7F4-9543-41F2-BD05-351164AAF693}"/>
                      </a:ext>
                    </a:extLst>
                  </p:cNvPr>
                  <p:cNvCxnSpPr>
                    <a:cxnSpLocks/>
                  </p:cNvCxnSpPr>
                  <p:nvPr/>
                </p:nvCxnSpPr>
                <p:spPr>
                  <a:xfrm flipV="1">
                    <a:off x="1440628" y="6442661"/>
                    <a:ext cx="1745121" cy="0"/>
                  </a:xfrm>
                  <a:prstGeom prst="straightConnector1">
                    <a:avLst/>
                  </a:prstGeom>
                  <a:ln w="38100" cap="rnd">
                    <a:solidFill>
                      <a:schemeClr val="accent1"/>
                    </a:solidFill>
                    <a:headEnd type="none" w="lg" len="med"/>
                    <a:tailEnd type="triangle" w="med" len="med"/>
                  </a:ln>
                  <a:effectLst/>
                </p:spPr>
                <p:style>
                  <a:lnRef idx="1">
                    <a:schemeClr val="accent1"/>
                  </a:lnRef>
                  <a:fillRef idx="0">
                    <a:schemeClr val="accent1"/>
                  </a:fillRef>
                  <a:effectRef idx="0">
                    <a:schemeClr val="accent1"/>
                  </a:effectRef>
                  <a:fontRef idx="minor">
                    <a:schemeClr val="tx1"/>
                  </a:fontRef>
                </p:style>
              </p:cxnSp>
            </p:grpSp>
          </p:grpSp>
          <p:grpSp>
            <p:nvGrpSpPr>
              <p:cNvPr id="81" name="Group 80">
                <a:extLst>
                  <a:ext uri="{FF2B5EF4-FFF2-40B4-BE49-F238E27FC236}">
                    <a16:creationId xmlns:a16="http://schemas.microsoft.com/office/drawing/2014/main" id="{F63F571F-601A-410C-A9D3-3078A4DB0D05}"/>
                  </a:ext>
                </a:extLst>
              </p:cNvPr>
              <p:cNvGrpSpPr/>
              <p:nvPr/>
            </p:nvGrpSpPr>
            <p:grpSpPr>
              <a:xfrm>
                <a:off x="874042" y="3398674"/>
                <a:ext cx="1610497" cy="1707720"/>
                <a:chOff x="393018" y="2951072"/>
                <a:chExt cx="1610497" cy="1707720"/>
              </a:xfrm>
            </p:grpSpPr>
            <p:grpSp>
              <p:nvGrpSpPr>
                <p:cNvPr id="82" name="Group 81">
                  <a:extLst>
                    <a:ext uri="{FF2B5EF4-FFF2-40B4-BE49-F238E27FC236}">
                      <a16:creationId xmlns:a16="http://schemas.microsoft.com/office/drawing/2014/main" id="{2EACCCC9-2771-4D15-A583-A03A5B599CFA}"/>
                    </a:ext>
                  </a:extLst>
                </p:cNvPr>
                <p:cNvGrpSpPr/>
                <p:nvPr/>
              </p:nvGrpSpPr>
              <p:grpSpPr>
                <a:xfrm>
                  <a:off x="393018" y="3739405"/>
                  <a:ext cx="1610497" cy="919387"/>
                  <a:chOff x="374068" y="2185420"/>
                  <a:chExt cx="1610497" cy="919387"/>
                </a:xfrm>
              </p:grpSpPr>
              <p:sp>
                <p:nvSpPr>
                  <p:cNvPr id="87" name="building_4" title="Icon of a tall rectangular building in front of two shorter buildings">
                    <a:extLst>
                      <a:ext uri="{FF2B5EF4-FFF2-40B4-BE49-F238E27FC236}">
                        <a16:creationId xmlns:a16="http://schemas.microsoft.com/office/drawing/2014/main" id="{C19F208D-43FE-4006-9AB8-68546BA70FC3}"/>
                      </a:ext>
                    </a:extLst>
                  </p:cNvPr>
                  <p:cNvSpPr>
                    <a:spLocks noChangeAspect="1" noEditPoints="1"/>
                  </p:cNvSpPr>
                  <p:nvPr/>
                </p:nvSpPr>
                <p:spPr bwMode="auto">
                  <a:xfrm>
                    <a:off x="898525" y="2185420"/>
                    <a:ext cx="561583" cy="570429"/>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254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Rectangle 87">
                    <a:extLst>
                      <a:ext uri="{FF2B5EF4-FFF2-40B4-BE49-F238E27FC236}">
                        <a16:creationId xmlns:a16="http://schemas.microsoft.com/office/drawing/2014/main" id="{47771C30-3045-4716-8A33-FEFAE5E37BCC}"/>
                      </a:ext>
                    </a:extLst>
                  </p:cNvPr>
                  <p:cNvSpPr/>
                  <p:nvPr/>
                </p:nvSpPr>
                <p:spPr>
                  <a:xfrm>
                    <a:off x="374068" y="2853780"/>
                    <a:ext cx="1610497" cy="251027"/>
                  </a:xfrm>
                  <a:prstGeom prst="rect">
                    <a:avLst/>
                  </a:prstGeom>
                </p:spPr>
                <p:txBody>
                  <a:bodyPr wrap="square" lIns="0" tIns="0" rIns="0" bIns="0">
                    <a:spAutoFit/>
                  </a:bodyPr>
                  <a:lstStyle/>
                  <a:p>
                    <a:pPr marL="0" marR="0" lvl="0" indent="0" algn="ctr" defTabSz="932509"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Hardware Vendor</a:t>
                    </a:r>
                  </a:p>
                </p:txBody>
              </p:sp>
            </p:grpSp>
            <p:grpSp>
              <p:nvGrpSpPr>
                <p:cNvPr id="83" name="Group 82">
                  <a:extLst>
                    <a:ext uri="{FF2B5EF4-FFF2-40B4-BE49-F238E27FC236}">
                      <a16:creationId xmlns:a16="http://schemas.microsoft.com/office/drawing/2014/main" id="{B9E17065-DBBB-414B-8F51-EF6455CBA6F8}"/>
                    </a:ext>
                  </a:extLst>
                </p:cNvPr>
                <p:cNvGrpSpPr/>
                <p:nvPr/>
              </p:nvGrpSpPr>
              <p:grpSpPr>
                <a:xfrm>
                  <a:off x="962711" y="2951072"/>
                  <a:ext cx="471110" cy="471110"/>
                  <a:chOff x="962711" y="2951072"/>
                  <a:chExt cx="471110" cy="471110"/>
                </a:xfrm>
              </p:grpSpPr>
              <p:sp>
                <p:nvSpPr>
                  <p:cNvPr id="85" name="people_4" title="Icon of a person">
                    <a:extLst>
                      <a:ext uri="{FF2B5EF4-FFF2-40B4-BE49-F238E27FC236}">
                        <a16:creationId xmlns:a16="http://schemas.microsoft.com/office/drawing/2014/main" id="{64462F30-E7B1-419B-A0F5-93F67FA05D3D}"/>
                      </a:ext>
                    </a:extLst>
                  </p:cNvPr>
                  <p:cNvSpPr>
                    <a:spLocks noChangeAspect="1" noEditPoints="1"/>
                  </p:cNvSpPr>
                  <p:nvPr/>
                </p:nvSpPr>
                <p:spPr bwMode="auto">
                  <a:xfrm>
                    <a:off x="1114384" y="3113576"/>
                    <a:ext cx="167764" cy="18755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85">
                    <a:extLst>
                      <a:ext uri="{FF2B5EF4-FFF2-40B4-BE49-F238E27FC236}">
                        <a16:creationId xmlns:a16="http://schemas.microsoft.com/office/drawing/2014/main" id="{1283CF36-D4D0-4F11-8749-266B83807799}"/>
                      </a:ext>
                    </a:extLst>
                  </p:cNvPr>
                  <p:cNvSpPr/>
                  <p:nvPr/>
                </p:nvSpPr>
                <p:spPr bwMode="auto">
                  <a:xfrm>
                    <a:off x="962711" y="2951072"/>
                    <a:ext cx="471110" cy="471110"/>
                  </a:xfrm>
                  <a:prstGeom prst="ellipse">
                    <a:avLst/>
                  </a:prstGeom>
                  <a:noFill/>
                  <a:ln w="254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4" name="Straight Connector 83">
                  <a:extLst>
                    <a:ext uri="{FF2B5EF4-FFF2-40B4-BE49-F238E27FC236}">
                      <a16:creationId xmlns:a16="http://schemas.microsoft.com/office/drawing/2014/main" id="{00E66536-4C72-413F-AD8D-117F6A89422C}"/>
                    </a:ext>
                  </a:extLst>
                </p:cNvPr>
                <p:cNvCxnSpPr>
                  <a:cxnSpLocks/>
                  <a:endCxn id="86" idx="4"/>
                </p:cNvCxnSpPr>
                <p:nvPr/>
              </p:nvCxnSpPr>
              <p:spPr>
                <a:xfrm flipH="1" flipV="1">
                  <a:off x="1198266" y="3422182"/>
                  <a:ext cx="2236" cy="296032"/>
                </a:xfrm>
                <a:prstGeom prst="line">
                  <a:avLst/>
                </a:prstGeom>
                <a:ln w="25400"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1244FFA8-64BB-4ACC-961B-27DD1B7C038C}"/>
                </a:ext>
              </a:extLst>
            </p:cNvPr>
            <p:cNvGrpSpPr/>
            <p:nvPr/>
          </p:nvGrpSpPr>
          <p:grpSpPr>
            <a:xfrm>
              <a:off x="6171813" y="5371001"/>
              <a:ext cx="5810586" cy="1133154"/>
              <a:chOff x="1292521" y="5303639"/>
              <a:chExt cx="5811410" cy="1133317"/>
            </a:xfrm>
          </p:grpSpPr>
          <p:grpSp>
            <p:nvGrpSpPr>
              <p:cNvPr id="94" name="Group 93">
                <a:extLst>
                  <a:ext uri="{FF2B5EF4-FFF2-40B4-BE49-F238E27FC236}">
                    <a16:creationId xmlns:a16="http://schemas.microsoft.com/office/drawing/2014/main" id="{2B79375F-F36F-46E5-BCCC-36B53440DD3F}"/>
                  </a:ext>
                </a:extLst>
              </p:cNvPr>
              <p:cNvGrpSpPr/>
              <p:nvPr/>
            </p:nvGrpSpPr>
            <p:grpSpPr>
              <a:xfrm>
                <a:off x="1292521" y="5303877"/>
                <a:ext cx="4407529" cy="722264"/>
                <a:chOff x="811497" y="4856275"/>
                <a:chExt cx="4407529" cy="722264"/>
              </a:xfrm>
            </p:grpSpPr>
            <p:grpSp>
              <p:nvGrpSpPr>
                <p:cNvPr id="98" name="Group 97">
                  <a:extLst>
                    <a:ext uri="{FF2B5EF4-FFF2-40B4-BE49-F238E27FC236}">
                      <a16:creationId xmlns:a16="http://schemas.microsoft.com/office/drawing/2014/main" id="{1D1A28A5-ECC6-427F-801C-9BDFF3F44AFA}"/>
                    </a:ext>
                  </a:extLst>
                </p:cNvPr>
                <p:cNvGrpSpPr/>
                <p:nvPr/>
              </p:nvGrpSpPr>
              <p:grpSpPr>
                <a:xfrm>
                  <a:off x="1198265" y="4856275"/>
                  <a:ext cx="4020761" cy="259811"/>
                  <a:chOff x="1440276" y="4856275"/>
                  <a:chExt cx="2334941" cy="1005269"/>
                </a:xfrm>
              </p:grpSpPr>
              <p:cxnSp>
                <p:nvCxnSpPr>
                  <p:cNvPr id="106" name="Straight Arrow Connector 105">
                    <a:extLst>
                      <a:ext uri="{FF2B5EF4-FFF2-40B4-BE49-F238E27FC236}">
                        <a16:creationId xmlns:a16="http://schemas.microsoft.com/office/drawing/2014/main" id="{5971B5AC-7B87-40C2-AC33-07BFF97E7A00}"/>
                      </a:ext>
                    </a:extLst>
                  </p:cNvPr>
                  <p:cNvCxnSpPr>
                    <a:cxnSpLocks/>
                  </p:cNvCxnSpPr>
                  <p:nvPr/>
                </p:nvCxnSpPr>
                <p:spPr>
                  <a:xfrm>
                    <a:off x="1440276" y="5861544"/>
                    <a:ext cx="2334941" cy="0"/>
                  </a:xfrm>
                  <a:prstGeom prst="straightConnector1">
                    <a:avLst/>
                  </a:prstGeom>
                  <a:ln w="38100" cap="rnd">
                    <a:solidFill>
                      <a:schemeClr val="accent1"/>
                    </a:solidFill>
                    <a:headEnd type="none" w="lg"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331E69A-B935-4676-92EF-3B4639A8DBCE}"/>
                      </a:ext>
                    </a:extLst>
                  </p:cNvPr>
                  <p:cNvCxnSpPr>
                    <a:cxnSpLocks/>
                  </p:cNvCxnSpPr>
                  <p:nvPr/>
                </p:nvCxnSpPr>
                <p:spPr>
                  <a:xfrm flipV="1">
                    <a:off x="1440276" y="4856275"/>
                    <a:ext cx="0" cy="1005269"/>
                  </a:xfrm>
                  <a:prstGeom prst="straightConnector1">
                    <a:avLst/>
                  </a:prstGeom>
                  <a:ln w="38100" cap="rnd">
                    <a:solidFill>
                      <a:schemeClr val="accent1"/>
                    </a:solidFill>
                    <a:headEnd type="none"/>
                    <a:tailEnd type="none"/>
                  </a:ln>
                  <a:effectLst/>
                </p:spPr>
                <p:style>
                  <a:lnRef idx="1">
                    <a:schemeClr val="accent1"/>
                  </a:lnRef>
                  <a:fillRef idx="0">
                    <a:schemeClr val="accent1"/>
                  </a:fillRef>
                  <a:effectRef idx="0">
                    <a:schemeClr val="accent1"/>
                  </a:effectRef>
                  <a:fontRef idx="minor">
                    <a:schemeClr val="tx1"/>
                  </a:fontRef>
                </p:style>
              </p:cxnSp>
            </p:grpSp>
            <p:sp>
              <p:nvSpPr>
                <p:cNvPr id="99" name="TextBox 98">
                  <a:extLst>
                    <a:ext uri="{FF2B5EF4-FFF2-40B4-BE49-F238E27FC236}">
                      <a16:creationId xmlns:a16="http://schemas.microsoft.com/office/drawing/2014/main" id="{A2E6291D-9B8D-49CA-A1CF-FFA2A4BFC751}"/>
                    </a:ext>
                  </a:extLst>
                </p:cNvPr>
                <p:cNvSpPr txBox="1"/>
                <p:nvPr/>
              </p:nvSpPr>
              <p:spPr>
                <a:xfrm>
                  <a:off x="811497" y="5039142"/>
                  <a:ext cx="368691" cy="156974"/>
                </a:xfrm>
                <a:prstGeom prst="rect">
                  <a:avLst/>
                </a:prstGeom>
                <a:noFill/>
              </p:spPr>
              <p:txBody>
                <a:bodyPr wrap="square" lIns="0" tIns="0" rIns="0" bIns="0" rtlCol="0" anchor="t">
                  <a:spAutoFit/>
                </a:bodyPr>
                <a:lstStyle/>
                <a:p>
                  <a:pPr marL="0" marR="0" lvl="0" indent="0" algn="ctr" defTabSz="931847" rtl="0" eaLnBrk="1" fontAlgn="auto" latinLnBrk="0" hangingPunct="1">
                    <a:lnSpc>
                      <a:spcPct val="100000"/>
                    </a:lnSpc>
                    <a:spcBef>
                      <a:spcPts val="0"/>
                    </a:spcBef>
                    <a:spcAft>
                      <a:spcPts val="0"/>
                    </a:spcAft>
                    <a:buClrTx/>
                    <a:buSzTx/>
                    <a:buFontTx/>
                    <a:buNone/>
                    <a:tabLst/>
                    <a:defRPr/>
                  </a:pPr>
                  <a:r>
                    <a:rPr kumimoji="0" lang="en-US" sz="1000" b="0" i="0" u="none" strike="noStrike" kern="0" cap="none" spc="-50" normalizeH="0" baseline="0" noProof="0">
                      <a:ln>
                        <a:noFill/>
                      </a:ln>
                      <a:solidFill>
                        <a:srgbClr val="0078D7"/>
                      </a:solidFill>
                      <a:effectLst/>
                      <a:uLnTx/>
                      <a:uFillTx/>
                      <a:latin typeface="Segoe UI"/>
                      <a:ea typeface="+mn-ea"/>
                      <a:cs typeface="Segoe UI Semilight" panose="020B0402040204020203" pitchFamily="34" charset="0"/>
                    </a:rPr>
                    <a:t>Ship</a:t>
                  </a:r>
                </a:p>
              </p:txBody>
            </p:sp>
            <p:grpSp>
              <p:nvGrpSpPr>
                <p:cNvPr id="100" name="Group 99">
                  <a:extLst>
                    <a:ext uri="{FF2B5EF4-FFF2-40B4-BE49-F238E27FC236}">
                      <a16:creationId xmlns:a16="http://schemas.microsoft.com/office/drawing/2014/main" id="{528EFB8A-89B1-4D27-B54B-9C24547B4122}"/>
                    </a:ext>
                  </a:extLst>
                </p:cNvPr>
                <p:cNvGrpSpPr/>
                <p:nvPr/>
              </p:nvGrpSpPr>
              <p:grpSpPr>
                <a:xfrm>
                  <a:off x="2483993" y="4880381"/>
                  <a:ext cx="2216953" cy="698158"/>
                  <a:chOff x="1508536" y="4880381"/>
                  <a:chExt cx="2216953" cy="698158"/>
                </a:xfrm>
              </p:grpSpPr>
              <p:sp>
                <p:nvSpPr>
                  <p:cNvPr id="101" name="TextBox 100">
                    <a:extLst>
                      <a:ext uri="{FF2B5EF4-FFF2-40B4-BE49-F238E27FC236}">
                        <a16:creationId xmlns:a16="http://schemas.microsoft.com/office/drawing/2014/main" id="{FA227113-5ED1-434A-967C-488EFA76FE1B}"/>
                      </a:ext>
                    </a:extLst>
                  </p:cNvPr>
                  <p:cNvSpPr txBox="1"/>
                  <p:nvPr/>
                </p:nvSpPr>
                <p:spPr>
                  <a:xfrm>
                    <a:off x="1508536" y="5421565"/>
                    <a:ext cx="2216953" cy="156974"/>
                  </a:xfrm>
                  <a:prstGeom prst="rect">
                    <a:avLst/>
                  </a:prstGeom>
                  <a:noFill/>
                </p:spPr>
                <p:txBody>
                  <a:bodyPr wrap="square" lIns="0" tIns="0" rIns="0" bIns="0" rtlCol="0" anchor="t">
                    <a:spAutoFit/>
                  </a:bodyPr>
                  <a:lstStyle/>
                  <a:p>
                    <a:pPr marL="0" marR="0" lvl="0" indent="0" algn="l" defTabSz="93184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Deliver direct to Employee</a:t>
                    </a:r>
                  </a:p>
                </p:txBody>
              </p:sp>
              <p:grpSp>
                <p:nvGrpSpPr>
                  <p:cNvPr id="102" name="Group 4">
                    <a:extLst>
                      <a:ext uri="{FF2B5EF4-FFF2-40B4-BE49-F238E27FC236}">
                        <a16:creationId xmlns:a16="http://schemas.microsoft.com/office/drawing/2014/main" id="{EAA3C96A-5291-4169-99FA-83AA8A934128}"/>
                      </a:ext>
                    </a:extLst>
                  </p:cNvPr>
                  <p:cNvGrpSpPr>
                    <a:grpSpLocks noChangeAspect="1"/>
                  </p:cNvGrpSpPr>
                  <p:nvPr/>
                </p:nvGrpSpPr>
                <p:grpSpPr bwMode="auto">
                  <a:xfrm>
                    <a:off x="1962128" y="4880381"/>
                    <a:ext cx="544987" cy="444866"/>
                    <a:chOff x="-1031" y="1753"/>
                    <a:chExt cx="1007" cy="822"/>
                  </a:xfrm>
                  <a:solidFill>
                    <a:schemeClr val="bg1"/>
                  </a:solidFill>
                </p:grpSpPr>
                <p:sp>
                  <p:nvSpPr>
                    <p:cNvPr id="103" name="Freeform 5">
                      <a:extLst>
                        <a:ext uri="{FF2B5EF4-FFF2-40B4-BE49-F238E27FC236}">
                          <a16:creationId xmlns:a16="http://schemas.microsoft.com/office/drawing/2014/main" id="{1D6B0313-C7C3-45C5-81BA-013430EBAE6B}"/>
                        </a:ext>
                      </a:extLst>
                    </p:cNvPr>
                    <p:cNvSpPr>
                      <a:spLocks/>
                    </p:cNvSpPr>
                    <p:nvPr/>
                  </p:nvSpPr>
                  <p:spPr bwMode="auto">
                    <a:xfrm>
                      <a:off x="-1031" y="1973"/>
                      <a:ext cx="1007" cy="602"/>
                    </a:xfrm>
                    <a:custGeom>
                      <a:avLst/>
                      <a:gdLst>
                        <a:gd name="T0" fmla="*/ 506 w 1007"/>
                        <a:gd name="T1" fmla="*/ 119 h 602"/>
                        <a:gd name="T2" fmla="*/ 696 w 1007"/>
                        <a:gd name="T3" fmla="*/ 254 h 602"/>
                        <a:gd name="T4" fmla="*/ 1007 w 1007"/>
                        <a:gd name="T5" fmla="*/ 104 h 602"/>
                        <a:gd name="T6" fmla="*/ 826 w 1007"/>
                        <a:gd name="T7" fmla="*/ 0 h 602"/>
                        <a:gd name="T8" fmla="*/ 503 w 1007"/>
                        <a:gd name="T9" fmla="*/ 118 h 602"/>
                        <a:gd name="T10" fmla="*/ 182 w 1007"/>
                        <a:gd name="T11" fmla="*/ 0 h 602"/>
                        <a:gd name="T12" fmla="*/ 0 w 1007"/>
                        <a:gd name="T13" fmla="*/ 104 h 602"/>
                        <a:gd name="T14" fmla="*/ 310 w 1007"/>
                        <a:gd name="T15" fmla="*/ 254 h 602"/>
                        <a:gd name="T16" fmla="*/ 503 w 1007"/>
                        <a:gd name="T17" fmla="*/ 118 h 602"/>
                        <a:gd name="T18" fmla="*/ 503 w 1007"/>
                        <a:gd name="T19" fmla="*/ 118 h 602"/>
                        <a:gd name="T20" fmla="*/ 324 w 1007"/>
                        <a:gd name="T21" fmla="*/ 302 h 602"/>
                        <a:gd name="T22" fmla="*/ 196 w 1007"/>
                        <a:gd name="T23" fmla="*/ 229 h 602"/>
                        <a:gd name="T24" fmla="*/ 196 w 1007"/>
                        <a:gd name="T25" fmla="*/ 460 h 602"/>
                        <a:gd name="T26" fmla="*/ 503 w 1007"/>
                        <a:gd name="T27" fmla="*/ 602 h 602"/>
                        <a:gd name="T28" fmla="*/ 811 w 1007"/>
                        <a:gd name="T29" fmla="*/ 460 h 602"/>
                        <a:gd name="T30" fmla="*/ 811 w 1007"/>
                        <a:gd name="T31" fmla="*/ 229 h 602"/>
                        <a:gd name="T32" fmla="*/ 684 w 1007"/>
                        <a:gd name="T33" fmla="*/ 302 h 602"/>
                        <a:gd name="T34" fmla="*/ 506 w 1007"/>
                        <a:gd name="T35" fmla="*/ 119 h 602"/>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217 w 10000"/>
                        <a:gd name="connsiteY10" fmla="*/ 5017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804 h 10000"/>
                        <a:gd name="connsiteX16" fmla="*/ 6792 w 10000"/>
                        <a:gd name="connsiteY16" fmla="*/ 5017 h 10000"/>
                        <a:gd name="connsiteX17" fmla="*/ 5025 w 10000"/>
                        <a:gd name="connsiteY17" fmla="*/ 1977 h 10000"/>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062 w 10000"/>
                        <a:gd name="connsiteY10" fmla="*/ 4201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804 h 10000"/>
                        <a:gd name="connsiteX16" fmla="*/ 6792 w 10000"/>
                        <a:gd name="connsiteY16" fmla="*/ 5017 h 10000"/>
                        <a:gd name="connsiteX17" fmla="*/ 5025 w 10000"/>
                        <a:gd name="connsiteY17" fmla="*/ 1977 h 10000"/>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062 w 10000"/>
                        <a:gd name="connsiteY10" fmla="*/ 4201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804 h 10000"/>
                        <a:gd name="connsiteX16" fmla="*/ 6969 w 10000"/>
                        <a:gd name="connsiteY16" fmla="*/ 4313 h 10000"/>
                        <a:gd name="connsiteX17" fmla="*/ 5025 w 10000"/>
                        <a:gd name="connsiteY17" fmla="*/ 1977 h 10000"/>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062 w 10000"/>
                        <a:gd name="connsiteY10" fmla="*/ 4201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322 h 10000"/>
                        <a:gd name="connsiteX16" fmla="*/ 6969 w 10000"/>
                        <a:gd name="connsiteY16" fmla="*/ 4313 h 10000"/>
                        <a:gd name="connsiteX17" fmla="*/ 5025 w 10000"/>
                        <a:gd name="connsiteY17" fmla="*/ 1977 h 10000"/>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062 w 10000"/>
                        <a:gd name="connsiteY10" fmla="*/ 4201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322 h 10000"/>
                        <a:gd name="connsiteX16" fmla="*/ 6947 w 10000"/>
                        <a:gd name="connsiteY16" fmla="*/ 4202 h 10000"/>
                        <a:gd name="connsiteX17" fmla="*/ 5025 w 10000"/>
                        <a:gd name="connsiteY17" fmla="*/ 197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5025" y="1977"/>
                          </a:moveTo>
                          <a:lnTo>
                            <a:pt x="6912" y="4219"/>
                          </a:lnTo>
                          <a:lnTo>
                            <a:pt x="10000" y="1728"/>
                          </a:lnTo>
                          <a:lnTo>
                            <a:pt x="8203" y="0"/>
                          </a:lnTo>
                          <a:lnTo>
                            <a:pt x="4995" y="1960"/>
                          </a:lnTo>
                          <a:lnTo>
                            <a:pt x="1807" y="0"/>
                          </a:lnTo>
                          <a:lnTo>
                            <a:pt x="0" y="1728"/>
                          </a:lnTo>
                          <a:lnTo>
                            <a:pt x="3078" y="4219"/>
                          </a:lnTo>
                          <a:lnTo>
                            <a:pt x="4995" y="1960"/>
                          </a:lnTo>
                          <a:lnTo>
                            <a:pt x="4995" y="1960"/>
                          </a:lnTo>
                          <a:lnTo>
                            <a:pt x="3062" y="4201"/>
                          </a:lnTo>
                          <a:lnTo>
                            <a:pt x="1924" y="3248"/>
                          </a:lnTo>
                          <a:cubicBezTo>
                            <a:pt x="1931" y="4712"/>
                            <a:pt x="1939" y="6177"/>
                            <a:pt x="1946" y="7641"/>
                          </a:cubicBezTo>
                          <a:lnTo>
                            <a:pt x="4995" y="10000"/>
                          </a:lnTo>
                          <a:lnTo>
                            <a:pt x="8054" y="7641"/>
                          </a:lnTo>
                          <a:lnTo>
                            <a:pt x="8054" y="3322"/>
                          </a:lnTo>
                          <a:lnTo>
                            <a:pt x="6947" y="4202"/>
                          </a:lnTo>
                          <a:lnTo>
                            <a:pt x="5025" y="1977"/>
                          </a:lnTo>
                          <a:close/>
                        </a:path>
                      </a:pathLst>
                    </a:custGeom>
                    <a:grpFill/>
                    <a:ln w="25400">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04" name="Freeform 6">
                      <a:extLst>
                        <a:ext uri="{FF2B5EF4-FFF2-40B4-BE49-F238E27FC236}">
                          <a16:creationId xmlns:a16="http://schemas.microsoft.com/office/drawing/2014/main" id="{FA603B55-88C2-4C7A-8FD9-4BCECE8551C8}"/>
                        </a:ext>
                      </a:extLst>
                    </p:cNvPr>
                    <p:cNvSpPr>
                      <a:spLocks/>
                    </p:cNvSpPr>
                    <p:nvPr/>
                  </p:nvSpPr>
                  <p:spPr bwMode="auto">
                    <a:xfrm>
                      <a:off x="-983" y="1753"/>
                      <a:ext cx="455" cy="220"/>
                    </a:xfrm>
                    <a:custGeom>
                      <a:avLst/>
                      <a:gdLst>
                        <a:gd name="T0" fmla="*/ 326 w 455"/>
                        <a:gd name="T1" fmla="*/ 0 h 220"/>
                        <a:gd name="T2" fmla="*/ 0 w 455"/>
                        <a:gd name="T3" fmla="*/ 72 h 220"/>
                        <a:gd name="T4" fmla="*/ 134 w 455"/>
                        <a:gd name="T5" fmla="*/ 220 h 220"/>
                        <a:gd name="T6" fmla="*/ 455 w 455"/>
                        <a:gd name="T7" fmla="*/ 130 h 220"/>
                        <a:gd name="T8" fmla="*/ 326 w 455"/>
                        <a:gd name="T9" fmla="*/ 0 h 220"/>
                      </a:gdLst>
                      <a:ahLst/>
                      <a:cxnLst>
                        <a:cxn ang="0">
                          <a:pos x="T0" y="T1"/>
                        </a:cxn>
                        <a:cxn ang="0">
                          <a:pos x="T2" y="T3"/>
                        </a:cxn>
                        <a:cxn ang="0">
                          <a:pos x="T4" y="T5"/>
                        </a:cxn>
                        <a:cxn ang="0">
                          <a:pos x="T6" y="T7"/>
                        </a:cxn>
                        <a:cxn ang="0">
                          <a:pos x="T8" y="T9"/>
                        </a:cxn>
                      </a:cxnLst>
                      <a:rect l="0" t="0" r="r" b="b"/>
                      <a:pathLst>
                        <a:path w="455" h="220">
                          <a:moveTo>
                            <a:pt x="326" y="0"/>
                          </a:moveTo>
                          <a:lnTo>
                            <a:pt x="0" y="72"/>
                          </a:lnTo>
                          <a:lnTo>
                            <a:pt x="134" y="220"/>
                          </a:lnTo>
                          <a:lnTo>
                            <a:pt x="455" y="130"/>
                          </a:lnTo>
                          <a:lnTo>
                            <a:pt x="326" y="0"/>
                          </a:lnTo>
                          <a:close/>
                        </a:path>
                      </a:pathLst>
                    </a:custGeom>
                    <a:grpFill/>
                    <a:ln w="25400">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05" name="Freeform 7">
                      <a:extLst>
                        <a:ext uri="{FF2B5EF4-FFF2-40B4-BE49-F238E27FC236}">
                          <a16:creationId xmlns:a16="http://schemas.microsoft.com/office/drawing/2014/main" id="{7DBDF78B-CDE6-41E8-BDC0-14036A0BDA92}"/>
                        </a:ext>
                      </a:extLst>
                    </p:cNvPr>
                    <p:cNvSpPr>
                      <a:spLocks/>
                    </p:cNvSpPr>
                    <p:nvPr/>
                  </p:nvSpPr>
                  <p:spPr bwMode="auto">
                    <a:xfrm>
                      <a:off x="-526" y="1753"/>
                      <a:ext cx="454" cy="220"/>
                    </a:xfrm>
                    <a:custGeom>
                      <a:avLst/>
                      <a:gdLst>
                        <a:gd name="T0" fmla="*/ 128 w 454"/>
                        <a:gd name="T1" fmla="*/ 0 h 220"/>
                        <a:gd name="T2" fmla="*/ 0 w 454"/>
                        <a:gd name="T3" fmla="*/ 130 h 220"/>
                        <a:gd name="T4" fmla="*/ 321 w 454"/>
                        <a:gd name="T5" fmla="*/ 220 h 220"/>
                        <a:gd name="T6" fmla="*/ 454 w 454"/>
                        <a:gd name="T7" fmla="*/ 72 h 220"/>
                        <a:gd name="T8" fmla="*/ 128 w 454"/>
                        <a:gd name="T9" fmla="*/ 0 h 220"/>
                      </a:gdLst>
                      <a:ahLst/>
                      <a:cxnLst>
                        <a:cxn ang="0">
                          <a:pos x="T0" y="T1"/>
                        </a:cxn>
                        <a:cxn ang="0">
                          <a:pos x="T2" y="T3"/>
                        </a:cxn>
                        <a:cxn ang="0">
                          <a:pos x="T4" y="T5"/>
                        </a:cxn>
                        <a:cxn ang="0">
                          <a:pos x="T6" y="T7"/>
                        </a:cxn>
                        <a:cxn ang="0">
                          <a:pos x="T8" y="T9"/>
                        </a:cxn>
                      </a:cxnLst>
                      <a:rect l="0" t="0" r="r" b="b"/>
                      <a:pathLst>
                        <a:path w="454" h="220">
                          <a:moveTo>
                            <a:pt x="128" y="0"/>
                          </a:moveTo>
                          <a:lnTo>
                            <a:pt x="0" y="130"/>
                          </a:lnTo>
                          <a:lnTo>
                            <a:pt x="321" y="220"/>
                          </a:lnTo>
                          <a:lnTo>
                            <a:pt x="454" y="72"/>
                          </a:lnTo>
                          <a:lnTo>
                            <a:pt x="128" y="0"/>
                          </a:lnTo>
                          <a:close/>
                        </a:path>
                      </a:pathLst>
                    </a:custGeom>
                    <a:grpFill/>
                    <a:ln w="25400">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grpSp>
          <p:grpSp>
            <p:nvGrpSpPr>
              <p:cNvPr id="95" name="Group 94">
                <a:extLst>
                  <a:ext uri="{FF2B5EF4-FFF2-40B4-BE49-F238E27FC236}">
                    <a16:creationId xmlns:a16="http://schemas.microsoft.com/office/drawing/2014/main" id="{11A46945-A64C-4001-A5D5-5AAA22965439}"/>
                  </a:ext>
                </a:extLst>
              </p:cNvPr>
              <p:cNvGrpSpPr/>
              <p:nvPr/>
            </p:nvGrpSpPr>
            <p:grpSpPr>
              <a:xfrm>
                <a:off x="5332384" y="5303639"/>
                <a:ext cx="1771547" cy="1133317"/>
                <a:chOff x="-868643" y="4853801"/>
                <a:chExt cx="1771547" cy="1133317"/>
              </a:xfrm>
            </p:grpSpPr>
            <p:sp>
              <p:nvSpPr>
                <p:cNvPr id="96" name="Rectangle 95">
                  <a:extLst>
                    <a:ext uri="{FF2B5EF4-FFF2-40B4-BE49-F238E27FC236}">
                      <a16:creationId xmlns:a16="http://schemas.microsoft.com/office/drawing/2014/main" id="{7FA66B9F-FBB1-4C4B-8460-EB19B982D6A9}"/>
                    </a:ext>
                  </a:extLst>
                </p:cNvPr>
                <p:cNvSpPr/>
                <p:nvPr/>
              </p:nvSpPr>
              <p:spPr>
                <a:xfrm>
                  <a:off x="-868643" y="5488113"/>
                  <a:ext cx="1771547" cy="499005"/>
                </a:xfrm>
                <a:prstGeom prst="rect">
                  <a:avLst/>
                </a:prstGeom>
              </p:spPr>
              <p:txBody>
                <a:bodyPr wrap="square" lIns="0" tIns="0" rIns="0" bIns="0">
                  <a:spAutoFit/>
                </a:bodyPr>
                <a:lstStyle/>
                <a:p>
                  <a:pPr marL="0" marR="0" lvl="0" indent="0" algn="ctr" defTabSz="93250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Employee unboxes device, self-deploys</a:t>
                  </a:r>
                </a:p>
              </p:txBody>
            </p:sp>
            <p:sp>
              <p:nvSpPr>
                <p:cNvPr id="97" name="Touchscreen" title="Icon of a closed hand with one finger touching a screen">
                  <a:extLst>
                    <a:ext uri="{FF2B5EF4-FFF2-40B4-BE49-F238E27FC236}">
                      <a16:creationId xmlns:a16="http://schemas.microsoft.com/office/drawing/2014/main" id="{67946759-DAF2-4728-ACD5-3A9090D194B0}"/>
                    </a:ext>
                  </a:extLst>
                </p:cNvPr>
                <p:cNvSpPr>
                  <a:spLocks noChangeAspect="1" noEditPoints="1"/>
                </p:cNvSpPr>
                <p:nvPr/>
              </p:nvSpPr>
              <p:spPr bwMode="auto">
                <a:xfrm>
                  <a:off x="-236786" y="4853801"/>
                  <a:ext cx="608389" cy="570425"/>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solidFill>
                  <a:srgbClr val="FFFFFF"/>
                </a:solidFill>
                <a:ln w="25400" cap="sq">
                  <a:solidFill>
                    <a:srgbClr val="000000"/>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08" name="Group 107">
              <a:extLst>
                <a:ext uri="{FF2B5EF4-FFF2-40B4-BE49-F238E27FC236}">
                  <a16:creationId xmlns:a16="http://schemas.microsoft.com/office/drawing/2014/main" id="{30863D52-5F79-45D6-A54E-CCA8C9C63370}"/>
                </a:ext>
              </a:extLst>
            </p:cNvPr>
            <p:cNvGrpSpPr/>
            <p:nvPr/>
          </p:nvGrpSpPr>
          <p:grpSpPr>
            <a:xfrm>
              <a:off x="8817133" y="1206608"/>
              <a:ext cx="2923373" cy="1603648"/>
              <a:chOff x="7810579" y="890869"/>
              <a:chExt cx="3576263" cy="1961798"/>
            </a:xfrm>
          </p:grpSpPr>
          <p:sp>
            <p:nvSpPr>
              <p:cNvPr id="109" name="TextBox 108">
                <a:extLst>
                  <a:ext uri="{FF2B5EF4-FFF2-40B4-BE49-F238E27FC236}">
                    <a16:creationId xmlns:a16="http://schemas.microsoft.com/office/drawing/2014/main" id="{3E88E0C5-7EDC-4ADF-95BD-850D30B627D9}"/>
                  </a:ext>
                </a:extLst>
              </p:cNvPr>
              <p:cNvSpPr txBox="1"/>
              <p:nvPr/>
            </p:nvSpPr>
            <p:spPr>
              <a:xfrm>
                <a:off x="8713811" y="1620106"/>
                <a:ext cx="2503548" cy="1008005"/>
              </a:xfrm>
              <a:prstGeom prst="rect">
                <a:avLst/>
              </a:prstGeom>
              <a:noFill/>
            </p:spPr>
            <p:txBody>
              <a:bodyPr wrap="square" lIns="0" tIns="0" rIns="0" bIns="0" rtlCol="0" anchor="ctr">
                <a:spAutoFit/>
              </a:bodyPr>
              <a:lstStyle/>
              <a:p>
                <a:pPr marL="0" marR="0" lvl="0" indent="0" algn="l" defTabSz="931847" rtl="0" eaLnBrk="1" fontAlgn="auto" latinLnBrk="0" hangingPunct="1">
                  <a:lnSpc>
                    <a:spcPct val="100000"/>
                  </a:lnSpc>
                  <a:spcBef>
                    <a:spcPts val="0"/>
                  </a:spcBef>
                  <a:spcAft>
                    <a:spcPts val="600"/>
                  </a:spcAft>
                  <a:buClrTx/>
                  <a:buSzTx/>
                  <a:buFontTx/>
                  <a:buNone/>
                  <a:tabLst/>
                  <a:defRPr/>
                </a:pPr>
                <a:r>
                  <a:rPr kumimoji="0" lang="en-US" sz="1599"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Autopilot by </a:t>
                </a:r>
              </a:p>
              <a:p>
                <a:pPr marL="0" marR="0" lvl="0" indent="0" algn="l" defTabSz="931847" rtl="0" eaLnBrk="1" fontAlgn="auto" latinLnBrk="0" hangingPunct="1">
                  <a:lnSpc>
                    <a:spcPct val="100000"/>
                  </a:lnSpc>
                  <a:spcBef>
                    <a:spcPts val="0"/>
                  </a:spcBef>
                  <a:spcAft>
                    <a:spcPts val="600"/>
                  </a:spcAft>
                  <a:buClrTx/>
                  <a:buSzTx/>
                  <a:buFontTx/>
                  <a:buNone/>
                  <a:tabLst/>
                  <a:defRPr/>
                </a:pPr>
                <a:r>
                  <a:rPr kumimoji="0" lang="en-US" sz="1599" b="1"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Microsoft Endpoint Manager</a:t>
                </a:r>
              </a:p>
            </p:txBody>
          </p:sp>
          <p:sp>
            <p:nvSpPr>
              <p:cNvPr id="110" name="Freeform 13" title="Icon of a cloud">
                <a:extLst>
                  <a:ext uri="{FF2B5EF4-FFF2-40B4-BE49-F238E27FC236}">
                    <a16:creationId xmlns:a16="http://schemas.microsoft.com/office/drawing/2014/main" id="{90EA15A6-CC50-4A98-BF95-67F48D647158}"/>
                  </a:ext>
                </a:extLst>
              </p:cNvPr>
              <p:cNvSpPr>
                <a:spLocks noChangeAspect="1"/>
              </p:cNvSpPr>
              <p:nvPr/>
            </p:nvSpPr>
            <p:spPr bwMode="auto">
              <a:xfrm>
                <a:off x="7810579" y="890869"/>
                <a:ext cx="3576263" cy="196179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Tree>
    <p:extLst>
      <p:ext uri="{BB962C8B-B14F-4D97-AF65-F5344CB8AC3E}">
        <p14:creationId xmlns:p14="http://schemas.microsoft.com/office/powerpoint/2010/main" val="42448059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icrosoft Azure Device Firmware Configuration Interface screenshot">
            <a:extLst>
              <a:ext uri="{FF2B5EF4-FFF2-40B4-BE49-F238E27FC236}">
                <a16:creationId xmlns:a16="http://schemas.microsoft.com/office/drawing/2014/main" id="{80CC474C-445D-440E-98C4-595199A321D7}"/>
              </a:ext>
            </a:extLst>
          </p:cNvPr>
          <p:cNvPicPr>
            <a:picLocks noChangeAspect="1"/>
          </p:cNvPicPr>
          <p:nvPr/>
        </p:nvPicPr>
        <p:blipFill rotWithShape="1">
          <a:blip r:embed="rId3"/>
          <a:srcRect l="78" t="405" r="-51" b="-77"/>
          <a:stretch/>
        </p:blipFill>
        <p:spPr>
          <a:xfrm>
            <a:off x="5547361" y="1454982"/>
            <a:ext cx="6062028" cy="3948036"/>
          </a:xfrm>
          <a:prstGeom prst="rect">
            <a:avLst/>
          </a:prstGeom>
          <a:ln>
            <a:noFill/>
          </a:ln>
          <a:effectLst>
            <a:outerShdw blurRad="139700" dist="12700" dir="2700000" algn="tl" rotWithShape="0">
              <a:prstClr val="black">
                <a:alpha val="35000"/>
              </a:prstClr>
            </a:outerShdw>
          </a:effectLst>
        </p:spPr>
      </p:pic>
      <p:sp>
        <p:nvSpPr>
          <p:cNvPr id="6" name="Rectangle 5">
            <a:extLst>
              <a:ext uri="{FF2B5EF4-FFF2-40B4-BE49-F238E27FC236}">
                <a16:creationId xmlns:a16="http://schemas.microsoft.com/office/drawing/2014/main" id="{EDA40A43-E712-4A65-B770-E8E79C4E73DC}"/>
              </a:ext>
              <a:ext uri="{C183D7F6-B498-43B3-948B-1728B52AA6E4}">
                <adec:decorative xmlns:adec="http://schemas.microsoft.com/office/drawing/2017/decorative" val="1"/>
              </a:ext>
            </a:extLst>
          </p:cNvPr>
          <p:cNvSpPr/>
          <p:nvPr/>
        </p:nvSpPr>
        <p:spPr bwMode="auto">
          <a:xfrm>
            <a:off x="0" y="0"/>
            <a:ext cx="5330406"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FA88F01-55E3-454E-92E8-5114F1DF5A3B}"/>
              </a:ext>
            </a:extLst>
          </p:cNvPr>
          <p:cNvSpPr>
            <a:spLocks noGrp="1"/>
          </p:cNvSpPr>
          <p:nvPr>
            <p:ph type="title"/>
          </p:nvPr>
        </p:nvSpPr>
        <p:spPr/>
        <p:txBody>
          <a:bodyPr/>
          <a:lstStyle/>
          <a:p>
            <a:r>
              <a:rPr lang="en-US" dirty="0"/>
              <a:t>IT management of UEFI from the cloud</a:t>
            </a:r>
          </a:p>
        </p:txBody>
      </p:sp>
      <p:sp>
        <p:nvSpPr>
          <p:cNvPr id="11" name="TextBox 10">
            <a:extLst>
              <a:ext uri="{FF2B5EF4-FFF2-40B4-BE49-F238E27FC236}">
                <a16:creationId xmlns:a16="http://schemas.microsoft.com/office/drawing/2014/main" id="{DEAA906A-A358-40A4-B6CC-44F6DFDEACB2}"/>
              </a:ext>
            </a:extLst>
          </p:cNvPr>
          <p:cNvSpPr txBox="1"/>
          <p:nvPr/>
        </p:nvSpPr>
        <p:spPr>
          <a:xfrm>
            <a:off x="5547361" y="5800659"/>
            <a:ext cx="6051738"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200" spc="0" baseline="0">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r>
              <a:rPr lang="en-US" sz="1800"/>
              <a:t>Zero-touch, Remote Management</a:t>
            </a:r>
            <a:br>
              <a:rPr lang="en-US" sz="1800"/>
            </a:br>
            <a:r>
              <a:rPr lang="en-US" sz="1800"/>
              <a:t>authorized via PKI</a:t>
            </a:r>
          </a:p>
        </p:txBody>
      </p:sp>
      <p:sp>
        <p:nvSpPr>
          <p:cNvPr id="3" name="Arrow: Chevron 2" descr="Arrow pointing right">
            <a:extLst>
              <a:ext uri="{FF2B5EF4-FFF2-40B4-BE49-F238E27FC236}">
                <a16:creationId xmlns:a16="http://schemas.microsoft.com/office/drawing/2014/main" id="{468F83D7-D46D-4876-A9F7-D436827BE708}"/>
              </a:ext>
            </a:extLst>
          </p:cNvPr>
          <p:cNvSpPr/>
          <p:nvPr/>
        </p:nvSpPr>
        <p:spPr bwMode="auto">
          <a:xfrm>
            <a:off x="5204411" y="3120330"/>
            <a:ext cx="617339" cy="617339"/>
          </a:xfrm>
          <a:prstGeom prst="chevron">
            <a:avLst>
              <a:gd name="adj" fmla="val 39362"/>
            </a:avLst>
          </a:prstGeom>
          <a:solidFill>
            <a:schemeClr val="accent1"/>
          </a:solidFill>
          <a:ln w="19050" cap="rn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A944C6F7-8E66-4A2D-90D5-D24CEF8562CC}"/>
              </a:ext>
            </a:extLst>
          </p:cNvPr>
          <p:cNvSpPr txBox="1"/>
          <p:nvPr/>
        </p:nvSpPr>
        <p:spPr>
          <a:xfrm>
            <a:off x="596899" y="5662160"/>
            <a:ext cx="4733507" cy="6093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200" spc="0" baseline="0">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r>
              <a:rPr lang="en-US" sz="1800"/>
              <a:t> menu: Requires physical Touch</a:t>
            </a:r>
          </a:p>
          <a:p>
            <a:pPr algn="ctr"/>
            <a:r>
              <a:rPr lang="en-US" sz="1800"/>
              <a:t> “password” is only authenticator</a:t>
            </a:r>
          </a:p>
        </p:txBody>
      </p:sp>
      <p:pic>
        <p:nvPicPr>
          <p:cNvPr id="10" name="Picture 9">
            <a:extLst>
              <a:ext uri="{FF2B5EF4-FFF2-40B4-BE49-F238E27FC236}">
                <a16:creationId xmlns:a16="http://schemas.microsoft.com/office/drawing/2014/main" id="{19A22AD3-04AB-4832-ABCD-60D6DAA01540}"/>
              </a:ext>
            </a:extLst>
          </p:cNvPr>
          <p:cNvPicPr>
            <a:picLocks noChangeAspect="1"/>
          </p:cNvPicPr>
          <p:nvPr/>
        </p:nvPicPr>
        <p:blipFill>
          <a:blip r:embed="rId4"/>
          <a:stretch>
            <a:fillRect/>
          </a:stretch>
        </p:blipFill>
        <p:spPr>
          <a:xfrm>
            <a:off x="154904" y="1762318"/>
            <a:ext cx="5020597" cy="3592602"/>
          </a:xfrm>
          <a:prstGeom prst="rect">
            <a:avLst/>
          </a:prstGeom>
        </p:spPr>
      </p:pic>
    </p:spTree>
    <p:extLst>
      <p:ext uri="{BB962C8B-B14F-4D97-AF65-F5344CB8AC3E}">
        <p14:creationId xmlns:p14="http://schemas.microsoft.com/office/powerpoint/2010/main" val="2690030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xmlns:a16="http://schemas.microsoft.com/office/drawing/2014/main" xmlns:adec="http://schemas.microsoft.com/office/drawing/2017/decorative"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03034 -7.40741E-7 L 1.11022E-16 -7.40741E-7 " pathEditMode="relative" rAng="0" ptsTypes="AA">
                                      <p:cBhvr>
                                        <p:cTn id="9" dur="600" fill="hold"/>
                                        <p:tgtEl>
                                          <p:spTgt spid="3"/>
                                        </p:tgtEl>
                                        <p:attrNameLst>
                                          <p:attrName>ppt_x</p:attrName>
                                          <p:attrName>ppt_y</p:attrName>
                                        </p:attrNameLst>
                                      </p:cBhvr>
                                      <p:rCtr x="1510" y="0"/>
                                    </p:animMotion>
                                  </p:childTnLst>
                                </p:cTn>
                              </p:par>
                              <p:par>
                                <p:cTn id="10" presetID="10" presetClass="entr" presetSubtype="0" fill="hold" grpId="0"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par>
                                <p:cTn id="13" presetID="42" presetClass="path" presetSubtype="0" decel="100000" fill="hold" grpId="1" nodeType="withEffect">
                                  <p:stCondLst>
                                    <p:cond delay="0"/>
                                  </p:stCondLst>
                                  <p:childTnLst>
                                    <p:animMotion origin="layout" path="M 3.125E-6 0.0449 L 3.125E-6 3.7037E-6 " pathEditMode="relative" rAng="0" ptsTypes="AA">
                                      <p:cBhvr>
                                        <p:cTn id="14" dur="600" fill="hold"/>
                                        <p:tgtEl>
                                          <p:spTgt spid="11">
                                            <p:txEl>
                                              <p:pRg st="0" end="0"/>
                                            </p:txEl>
                                          </p:spTgt>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1" grpId="1" build="p"/>
      <p:bldP spid="3" grpId="0" animBg="1"/>
      <p:bldP spid="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916C3-BC8B-4235-8C95-50B25764D063}"/>
              </a:ext>
            </a:extLst>
          </p:cNvPr>
          <p:cNvSpPr>
            <a:spLocks noGrp="1"/>
          </p:cNvSpPr>
          <p:nvPr>
            <p:ph type="title"/>
          </p:nvPr>
        </p:nvSpPr>
        <p:spPr/>
        <p:txBody>
          <a:bodyPr/>
          <a:lstStyle/>
          <a:p>
            <a:r>
              <a:rPr lang="da-DK" dirty="0" err="1"/>
              <a:t>AutoPilot</a:t>
            </a:r>
            <a:r>
              <a:rPr lang="da-DK" dirty="0"/>
              <a:t> </a:t>
            </a:r>
            <a:r>
              <a:rPr lang="da-DK" dirty="0" err="1"/>
              <a:t>into</a:t>
            </a:r>
            <a:r>
              <a:rPr lang="da-DK" dirty="0"/>
              <a:t> a Task </a:t>
            </a:r>
            <a:r>
              <a:rPr lang="da-DK" dirty="0" err="1"/>
              <a:t>Sequence</a:t>
            </a:r>
            <a:r>
              <a:rPr lang="da-DK" dirty="0"/>
              <a:t> – </a:t>
            </a:r>
            <a:r>
              <a:rPr lang="da-DK" dirty="0" err="1"/>
              <a:t>comming</a:t>
            </a:r>
            <a:r>
              <a:rPr lang="da-DK" dirty="0"/>
              <a:t> </a:t>
            </a:r>
            <a:r>
              <a:rPr lang="da-DK" dirty="0" err="1"/>
              <a:t>soon</a:t>
            </a:r>
            <a:endParaRPr lang="da-DK" dirty="0"/>
          </a:p>
        </p:txBody>
      </p:sp>
      <p:pic>
        <p:nvPicPr>
          <p:cNvPr id="3" name="Picture 2">
            <a:extLst>
              <a:ext uri="{FF2B5EF4-FFF2-40B4-BE49-F238E27FC236}">
                <a16:creationId xmlns:a16="http://schemas.microsoft.com/office/drawing/2014/main" id="{5D07A58A-C0D7-4241-9BEF-6E76F59C41A6}"/>
              </a:ext>
            </a:extLst>
          </p:cNvPr>
          <p:cNvPicPr>
            <a:picLocks noChangeAspect="1"/>
          </p:cNvPicPr>
          <p:nvPr/>
        </p:nvPicPr>
        <p:blipFill>
          <a:blip r:embed="rId2"/>
          <a:stretch>
            <a:fillRect/>
          </a:stretch>
        </p:blipFill>
        <p:spPr>
          <a:xfrm>
            <a:off x="3464900" y="1161319"/>
            <a:ext cx="5020376" cy="5239481"/>
          </a:xfrm>
          <a:prstGeom prst="rect">
            <a:avLst/>
          </a:prstGeom>
        </p:spPr>
      </p:pic>
    </p:spTree>
    <p:extLst>
      <p:ext uri="{BB962C8B-B14F-4D97-AF65-F5344CB8AC3E}">
        <p14:creationId xmlns:p14="http://schemas.microsoft.com/office/powerpoint/2010/main" val="17512772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F0C4CD-3716-431D-B28A-6E15624CB888}"/>
              </a:ext>
            </a:extLst>
          </p:cNvPr>
          <p:cNvSpPr/>
          <p:nvPr/>
        </p:nvSpPr>
        <p:spPr bwMode="auto">
          <a:xfrm>
            <a:off x="5669808" y="975"/>
            <a:ext cx="6547704" cy="68570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44D14F9A-0C4B-458F-A952-9D91837D2012}"/>
              </a:ext>
            </a:extLst>
          </p:cNvPr>
          <p:cNvSpPr/>
          <p:nvPr/>
        </p:nvSpPr>
        <p:spPr bwMode="auto">
          <a:xfrm>
            <a:off x="1" y="0"/>
            <a:ext cx="5669806" cy="68570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E8763E-22A5-4C97-9AA1-13512F09C860}"/>
              </a:ext>
            </a:extLst>
          </p:cNvPr>
          <p:cNvSpPr>
            <a:spLocks noGrp="1"/>
          </p:cNvSpPr>
          <p:nvPr>
            <p:ph type="title"/>
          </p:nvPr>
        </p:nvSpPr>
        <p:spPr/>
        <p:txBody>
          <a:bodyPr/>
          <a:lstStyle/>
          <a:p>
            <a:r>
              <a:rPr lang="en-GB" sz="3200">
                <a:solidFill>
                  <a:schemeClr val="bg1"/>
                </a:solidFill>
              </a:rPr>
              <a:t>Experience Score</a:t>
            </a:r>
          </a:p>
        </p:txBody>
      </p:sp>
      <p:sp>
        <p:nvSpPr>
          <p:cNvPr id="5" name="Arrow: Bent 4">
            <a:extLst>
              <a:ext uri="{FF2B5EF4-FFF2-40B4-BE49-F238E27FC236}">
                <a16:creationId xmlns:a16="http://schemas.microsoft.com/office/drawing/2014/main" id="{80A9753D-0D02-4194-B4EC-DF535AE66CD4}"/>
              </a:ext>
            </a:extLst>
          </p:cNvPr>
          <p:cNvSpPr/>
          <p:nvPr/>
        </p:nvSpPr>
        <p:spPr bwMode="auto">
          <a:xfrm flipH="1">
            <a:off x="0" y="2850315"/>
            <a:ext cx="470826" cy="4007197"/>
          </a:xfrm>
          <a:prstGeom prst="bentArrow">
            <a:avLst>
              <a:gd name="adj1" fmla="val 0"/>
              <a:gd name="adj2" fmla="val 0"/>
              <a:gd name="adj3" fmla="val 0"/>
              <a:gd name="adj4" fmla="val 27674"/>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07783CFE-C7A4-4B62-B030-5BB866E170F4}"/>
              </a:ext>
            </a:extLst>
          </p:cNvPr>
          <p:cNvSpPr/>
          <p:nvPr/>
        </p:nvSpPr>
        <p:spPr bwMode="auto">
          <a:xfrm>
            <a:off x="395443" y="3183610"/>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DF0DBF00-7F93-4D45-8C62-06FCE845B240}"/>
              </a:ext>
            </a:extLst>
          </p:cNvPr>
          <p:cNvSpPr txBox="1">
            <a:spLocks/>
          </p:cNvSpPr>
          <p:nvPr/>
        </p:nvSpPr>
        <p:spPr>
          <a:xfrm>
            <a:off x="717451" y="2994166"/>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Increase productivity</a:t>
            </a:r>
          </a:p>
        </p:txBody>
      </p:sp>
      <p:sp>
        <p:nvSpPr>
          <p:cNvPr id="20" name="Text Placeholder 2">
            <a:extLst>
              <a:ext uri="{FF2B5EF4-FFF2-40B4-BE49-F238E27FC236}">
                <a16:creationId xmlns:a16="http://schemas.microsoft.com/office/drawing/2014/main" id="{2FB3B92D-BCDE-4B80-BAA9-39A32EB3E3D6}"/>
              </a:ext>
            </a:extLst>
          </p:cNvPr>
          <p:cNvSpPr txBox="1">
            <a:spLocks/>
          </p:cNvSpPr>
          <p:nvPr/>
        </p:nvSpPr>
        <p:spPr>
          <a:xfrm>
            <a:off x="717451" y="3700623"/>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Dramatically reduce helpdesk costs</a:t>
            </a:r>
          </a:p>
        </p:txBody>
      </p:sp>
      <p:sp>
        <p:nvSpPr>
          <p:cNvPr id="21" name="Text Placeholder 2">
            <a:extLst>
              <a:ext uri="{FF2B5EF4-FFF2-40B4-BE49-F238E27FC236}">
                <a16:creationId xmlns:a16="http://schemas.microsoft.com/office/drawing/2014/main" id="{8E4EA363-0F9C-4ECD-B2CA-74145D3B4993}"/>
              </a:ext>
            </a:extLst>
          </p:cNvPr>
          <p:cNvSpPr txBox="1">
            <a:spLocks/>
          </p:cNvSpPr>
          <p:nvPr/>
        </p:nvSpPr>
        <p:spPr>
          <a:xfrm>
            <a:off x="717451" y="4407080"/>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Quantify IT value to your organization</a:t>
            </a:r>
          </a:p>
        </p:txBody>
      </p:sp>
      <p:sp>
        <p:nvSpPr>
          <p:cNvPr id="22" name="Text Placeholder 2">
            <a:extLst>
              <a:ext uri="{FF2B5EF4-FFF2-40B4-BE49-F238E27FC236}">
                <a16:creationId xmlns:a16="http://schemas.microsoft.com/office/drawing/2014/main" id="{545D143B-CFB2-4A9F-81FA-08B65B61BC41}"/>
              </a:ext>
            </a:extLst>
          </p:cNvPr>
          <p:cNvSpPr txBox="1">
            <a:spLocks/>
          </p:cNvSpPr>
          <p:nvPr/>
        </p:nvSpPr>
        <p:spPr>
          <a:xfrm>
            <a:off x="717451" y="5113537"/>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24" name="Oval 23">
            <a:extLst>
              <a:ext uri="{FF2B5EF4-FFF2-40B4-BE49-F238E27FC236}">
                <a16:creationId xmlns:a16="http://schemas.microsoft.com/office/drawing/2014/main" id="{99B7A093-9504-4F0D-9EA9-BF884A98B194}"/>
              </a:ext>
            </a:extLst>
          </p:cNvPr>
          <p:cNvSpPr/>
          <p:nvPr/>
        </p:nvSpPr>
        <p:spPr bwMode="auto">
          <a:xfrm>
            <a:off x="395443" y="3890067"/>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7EE79A41-B7FF-45AE-AA35-7905ECABDE31}"/>
              </a:ext>
            </a:extLst>
          </p:cNvPr>
          <p:cNvSpPr/>
          <p:nvPr/>
        </p:nvSpPr>
        <p:spPr bwMode="auto">
          <a:xfrm>
            <a:off x="395443" y="4596524"/>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4DC1AB5-C6C0-4101-859E-71C5488E5A26}"/>
              </a:ext>
            </a:extLst>
          </p:cNvPr>
          <p:cNvSpPr/>
          <p:nvPr/>
        </p:nvSpPr>
        <p:spPr>
          <a:xfrm>
            <a:off x="395443" y="1213827"/>
            <a:ext cx="4878922" cy="73866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BRK 3086 - Tue 4:30 pm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white"/>
                </a:solidFill>
                <a:effectLst/>
                <a:uLnTx/>
                <a:uFillTx/>
                <a:latin typeface="Calibri" panose="020F0502020204030204"/>
                <a:ea typeface="+mn-ea"/>
                <a:cs typeface="+mn-cs"/>
              </a:rPr>
              <a:t>Insights-driven device management: Use the power of analytics to optimize the user experience and enhance productivity</a:t>
            </a:r>
          </a:p>
        </p:txBody>
      </p:sp>
      <p:sp>
        <p:nvSpPr>
          <p:cNvPr id="27" name="Text Placeholder 2">
            <a:extLst>
              <a:ext uri="{FF2B5EF4-FFF2-40B4-BE49-F238E27FC236}">
                <a16:creationId xmlns:a16="http://schemas.microsoft.com/office/drawing/2014/main" id="{FA746039-0FD3-4020-861C-717FAEA902EF}"/>
              </a:ext>
            </a:extLst>
          </p:cNvPr>
          <p:cNvSpPr txBox="1">
            <a:spLocks/>
          </p:cNvSpPr>
          <p:nvPr/>
        </p:nvSpPr>
        <p:spPr>
          <a:xfrm>
            <a:off x="717451" y="5113537"/>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Provide the best employee experience</a:t>
            </a:r>
          </a:p>
        </p:txBody>
      </p:sp>
      <p:sp>
        <p:nvSpPr>
          <p:cNvPr id="28" name="Oval 27">
            <a:extLst>
              <a:ext uri="{FF2B5EF4-FFF2-40B4-BE49-F238E27FC236}">
                <a16:creationId xmlns:a16="http://schemas.microsoft.com/office/drawing/2014/main" id="{4C00BA67-6180-4099-849E-226BEAE150DD}"/>
              </a:ext>
            </a:extLst>
          </p:cNvPr>
          <p:cNvSpPr/>
          <p:nvPr/>
        </p:nvSpPr>
        <p:spPr bwMode="auto">
          <a:xfrm>
            <a:off x="395443" y="5302981"/>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36EB73AC-9899-48D3-9E27-9A21A06CC5DD}"/>
              </a:ext>
            </a:extLst>
          </p:cNvPr>
          <p:cNvGrpSpPr/>
          <p:nvPr/>
        </p:nvGrpSpPr>
        <p:grpSpPr>
          <a:xfrm>
            <a:off x="6065248" y="2032762"/>
            <a:ext cx="5858527" cy="2722730"/>
            <a:chOff x="6478491" y="2227989"/>
            <a:chExt cx="4915560" cy="2205716"/>
          </a:xfrm>
        </p:grpSpPr>
        <p:pic>
          <p:nvPicPr>
            <p:cNvPr id="23" name="Graphic 22" descr="Laptop">
              <a:extLst>
                <a:ext uri="{FF2B5EF4-FFF2-40B4-BE49-F238E27FC236}">
                  <a16:creationId xmlns:a16="http://schemas.microsoft.com/office/drawing/2014/main" id="{8106B607-D27F-4E65-9AC7-485E49CD06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78491" y="2227989"/>
              <a:ext cx="441237" cy="644706"/>
            </a:xfrm>
            <a:prstGeom prst="rect">
              <a:avLst/>
            </a:prstGeom>
          </p:spPr>
        </p:pic>
        <p:pic>
          <p:nvPicPr>
            <p:cNvPr id="26" name="Graphic 25" descr="Laptop">
              <a:extLst>
                <a:ext uri="{FF2B5EF4-FFF2-40B4-BE49-F238E27FC236}">
                  <a16:creationId xmlns:a16="http://schemas.microsoft.com/office/drawing/2014/main" id="{4406B535-F928-436C-9699-5696BE2105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81078" y="2726771"/>
              <a:ext cx="441237" cy="644706"/>
            </a:xfrm>
            <a:prstGeom prst="rect">
              <a:avLst/>
            </a:prstGeom>
          </p:spPr>
        </p:pic>
        <p:pic>
          <p:nvPicPr>
            <p:cNvPr id="29" name="Graphic 28" descr="Laptop">
              <a:extLst>
                <a:ext uri="{FF2B5EF4-FFF2-40B4-BE49-F238E27FC236}">
                  <a16:creationId xmlns:a16="http://schemas.microsoft.com/office/drawing/2014/main" id="{CA84C725-DF88-4E45-81C5-44AE2FF2BC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78491" y="3290218"/>
              <a:ext cx="441237" cy="644706"/>
            </a:xfrm>
            <a:prstGeom prst="rect">
              <a:avLst/>
            </a:prstGeom>
          </p:spPr>
        </p:pic>
        <p:pic>
          <p:nvPicPr>
            <p:cNvPr id="30" name="Graphic 29" descr="Laptop">
              <a:extLst>
                <a:ext uri="{FF2B5EF4-FFF2-40B4-BE49-F238E27FC236}">
                  <a16:creationId xmlns:a16="http://schemas.microsoft.com/office/drawing/2014/main" id="{46014A0B-3AE0-414B-BC70-41BF94B141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78491" y="3788999"/>
              <a:ext cx="441237" cy="644706"/>
            </a:xfrm>
            <a:prstGeom prst="rect">
              <a:avLst/>
            </a:prstGeom>
          </p:spPr>
        </p:pic>
        <p:sp>
          <p:nvSpPr>
            <p:cNvPr id="31" name="Content Placeholder 2">
              <a:extLst>
                <a:ext uri="{FF2B5EF4-FFF2-40B4-BE49-F238E27FC236}">
                  <a16:creationId xmlns:a16="http://schemas.microsoft.com/office/drawing/2014/main" id="{55BB35D4-DC65-4808-86C2-85C37FB30052}"/>
                </a:ext>
              </a:extLst>
            </p:cNvPr>
            <p:cNvSpPr txBox="1">
              <a:spLocks/>
            </p:cNvSpPr>
            <p:nvPr/>
          </p:nvSpPr>
          <p:spPr>
            <a:xfrm>
              <a:off x="7103126" y="2463324"/>
              <a:ext cx="775684" cy="201626"/>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Signal</a:t>
              </a:r>
            </a:p>
          </p:txBody>
        </p:sp>
        <p:sp>
          <p:nvSpPr>
            <p:cNvPr id="32" name="Content Placeholder 2">
              <a:extLst>
                <a:ext uri="{FF2B5EF4-FFF2-40B4-BE49-F238E27FC236}">
                  <a16:creationId xmlns:a16="http://schemas.microsoft.com/office/drawing/2014/main" id="{36ACE90A-9F6A-48F9-817F-3008475525AE}"/>
                </a:ext>
              </a:extLst>
            </p:cNvPr>
            <p:cNvSpPr txBox="1">
              <a:spLocks/>
            </p:cNvSpPr>
            <p:nvPr/>
          </p:nvSpPr>
          <p:spPr>
            <a:xfrm>
              <a:off x="6991232" y="3993491"/>
              <a:ext cx="999472" cy="310714"/>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Remediation</a:t>
              </a:r>
            </a:p>
          </p:txBody>
        </p:sp>
        <p:sp>
          <p:nvSpPr>
            <p:cNvPr id="33" name="Arrow: Bent 32">
              <a:extLst>
                <a:ext uri="{FF2B5EF4-FFF2-40B4-BE49-F238E27FC236}">
                  <a16:creationId xmlns:a16="http://schemas.microsoft.com/office/drawing/2014/main" id="{62DF2D27-637E-49F9-8A87-D2D788470A3A}"/>
                </a:ext>
              </a:extLst>
            </p:cNvPr>
            <p:cNvSpPr/>
            <p:nvPr/>
          </p:nvSpPr>
          <p:spPr bwMode="auto">
            <a:xfrm rot="3538153">
              <a:off x="7326404" y="2581818"/>
              <a:ext cx="486309" cy="726062"/>
            </a:xfrm>
            <a:prstGeom prst="bentArrow">
              <a:avLst>
                <a:gd name="adj1" fmla="val 27899"/>
                <a:gd name="adj2" fmla="val 31522"/>
                <a:gd name="adj3" fmla="val 25000"/>
                <a:gd name="adj4" fmla="val 74185"/>
              </a:avLst>
            </a:prstGeom>
            <a:solidFill>
              <a:schemeClr val="accent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Arrow: Bent 33">
              <a:extLst>
                <a:ext uri="{FF2B5EF4-FFF2-40B4-BE49-F238E27FC236}">
                  <a16:creationId xmlns:a16="http://schemas.microsoft.com/office/drawing/2014/main" id="{26106A2F-F417-4E8F-A17A-1BE26D04A2B8}"/>
                </a:ext>
              </a:extLst>
            </p:cNvPr>
            <p:cNvSpPr/>
            <p:nvPr/>
          </p:nvSpPr>
          <p:spPr bwMode="auto">
            <a:xfrm rot="3538153" flipH="1" flipV="1">
              <a:off x="7228096" y="3362323"/>
              <a:ext cx="486309" cy="726062"/>
            </a:xfrm>
            <a:prstGeom prst="bentArrow">
              <a:avLst>
                <a:gd name="adj1" fmla="val 27899"/>
                <a:gd name="adj2" fmla="val 31522"/>
                <a:gd name="adj3" fmla="val 25000"/>
                <a:gd name="adj4" fmla="val 74185"/>
              </a:avLst>
            </a:prstGeom>
            <a:solidFill>
              <a:schemeClr val="accent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Content Placeholder 2">
              <a:extLst>
                <a:ext uri="{FF2B5EF4-FFF2-40B4-BE49-F238E27FC236}">
                  <a16:creationId xmlns:a16="http://schemas.microsoft.com/office/drawing/2014/main" id="{FC17CE46-4943-4032-8E31-F98A5D096C8D}"/>
                </a:ext>
              </a:extLst>
            </p:cNvPr>
            <p:cNvSpPr txBox="1">
              <a:spLocks/>
            </p:cNvSpPr>
            <p:nvPr/>
          </p:nvSpPr>
          <p:spPr>
            <a:xfrm>
              <a:off x="8216801" y="3000686"/>
              <a:ext cx="1799627" cy="886998"/>
            </a:xfrm>
            <a:prstGeom prst="rect">
              <a:avLst/>
            </a:prstGeom>
            <a:ln>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Analytics by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Microsoft Endpoint Manager</a:t>
              </a:r>
            </a:p>
          </p:txBody>
        </p:sp>
        <p:sp>
          <p:nvSpPr>
            <p:cNvPr id="41" name="cloud">
              <a:extLst>
                <a:ext uri="{FF2B5EF4-FFF2-40B4-BE49-F238E27FC236}">
                  <a16:creationId xmlns:a16="http://schemas.microsoft.com/office/drawing/2014/main" id="{48BC0702-906B-4D27-A7CD-410FE97C9CC7}"/>
                </a:ext>
                <a:ext uri="{C183D7F6-B498-43B3-948B-1728B52AA6E4}">
                  <adec:decorative xmlns:adec="http://schemas.microsoft.com/office/drawing/2017/decorative" val="1"/>
                </a:ext>
              </a:extLst>
            </p:cNvPr>
            <p:cNvSpPr>
              <a:spLocks noChangeAspect="1"/>
            </p:cNvSpPr>
            <p:nvPr/>
          </p:nvSpPr>
          <p:spPr bwMode="auto">
            <a:xfrm>
              <a:off x="8088961" y="2465825"/>
              <a:ext cx="1991881" cy="143556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98BB9061-A8AB-4E97-97D2-7666CC1C6626}"/>
                </a:ext>
              </a:extLst>
            </p:cNvPr>
            <p:cNvGrpSpPr/>
            <p:nvPr/>
          </p:nvGrpSpPr>
          <p:grpSpPr>
            <a:xfrm>
              <a:off x="10625729" y="3153135"/>
              <a:ext cx="768322" cy="473178"/>
              <a:chOff x="8020925" y="4757257"/>
              <a:chExt cx="1285132" cy="760553"/>
            </a:xfrm>
          </p:grpSpPr>
          <p:sp>
            <p:nvSpPr>
              <p:cNvPr id="38" name="TextBox 37">
                <a:extLst>
                  <a:ext uri="{FF2B5EF4-FFF2-40B4-BE49-F238E27FC236}">
                    <a16:creationId xmlns:a16="http://schemas.microsoft.com/office/drawing/2014/main" id="{604375F2-9A16-4065-A59F-A469A79B2267}"/>
                  </a:ext>
                </a:extLst>
              </p:cNvPr>
              <p:cNvSpPr txBox="1"/>
              <p:nvPr/>
            </p:nvSpPr>
            <p:spPr>
              <a:xfrm>
                <a:off x="8020925" y="5230230"/>
                <a:ext cx="1285132" cy="287580"/>
              </a:xfrm>
              <a:prstGeom prst="rect">
                <a:avLst/>
              </a:prstGeom>
              <a:noFill/>
              <a:ln>
                <a:noFill/>
              </a:ln>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IT Admin</a:t>
                </a:r>
              </a:p>
            </p:txBody>
          </p:sp>
          <p:sp>
            <p:nvSpPr>
              <p:cNvPr id="39" name="people_3" title="Icon of a person surrounded by brackets">
                <a:extLst>
                  <a:ext uri="{FF2B5EF4-FFF2-40B4-BE49-F238E27FC236}">
                    <a16:creationId xmlns:a16="http://schemas.microsoft.com/office/drawing/2014/main" id="{2CCB558A-A149-4F44-982C-493BC56C028C}"/>
                  </a:ext>
                </a:extLst>
              </p:cNvPr>
              <p:cNvSpPr>
                <a:spLocks noChangeAspect="1" noEditPoints="1"/>
              </p:cNvSpPr>
              <p:nvPr/>
            </p:nvSpPr>
            <p:spPr bwMode="auto">
              <a:xfrm>
                <a:off x="8404023" y="4757257"/>
                <a:ext cx="423515" cy="426902"/>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25400" cap="rnd">
                <a:solidFill>
                  <a:schemeClr val="accent1"/>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7" name="Arrow: Left-Right 36">
              <a:extLst>
                <a:ext uri="{FF2B5EF4-FFF2-40B4-BE49-F238E27FC236}">
                  <a16:creationId xmlns:a16="http://schemas.microsoft.com/office/drawing/2014/main" id="{9EBA58B4-5585-4C1A-A1DE-3740240F9780}"/>
                </a:ext>
              </a:extLst>
            </p:cNvPr>
            <p:cNvSpPr/>
            <p:nvPr/>
          </p:nvSpPr>
          <p:spPr>
            <a:xfrm>
              <a:off x="10163155" y="3186393"/>
              <a:ext cx="544885" cy="265597"/>
            </a:xfrm>
            <a:prstGeom prst="leftRightArrow">
              <a:avLst/>
            </a:prstGeom>
            <a:solidFill>
              <a:schemeClr val="accent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28601970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A1D01-3D6D-4730-8DED-749BD12DBFEE}"/>
              </a:ext>
            </a:extLst>
          </p:cNvPr>
          <p:cNvSpPr>
            <a:spLocks noGrp="1"/>
          </p:cNvSpPr>
          <p:nvPr>
            <p:ph type="title"/>
          </p:nvPr>
        </p:nvSpPr>
        <p:spPr/>
        <p:txBody>
          <a:bodyPr/>
          <a:lstStyle/>
          <a:p>
            <a:r>
              <a:rPr lang="da-DK" dirty="0"/>
              <a:t>Desktop Analytics</a:t>
            </a:r>
          </a:p>
        </p:txBody>
      </p:sp>
      <p:graphicFrame>
        <p:nvGraphicFramePr>
          <p:cNvPr id="5" name="Content Placeholder 2">
            <a:extLst>
              <a:ext uri="{FF2B5EF4-FFF2-40B4-BE49-F238E27FC236}">
                <a16:creationId xmlns:a16="http://schemas.microsoft.com/office/drawing/2014/main" id="{3CE4C911-A82B-4B8B-8534-DFE130153542}"/>
              </a:ext>
            </a:extLst>
          </p:cNvPr>
          <p:cNvGraphicFramePr>
            <a:graphicFrameLocks/>
          </p:cNvGraphicFramePr>
          <p:nvPr/>
        </p:nvGraphicFramePr>
        <p:xfrm>
          <a:off x="1036320" y="2415842"/>
          <a:ext cx="10119360" cy="2753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21466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610D2-18E0-4AF3-9E1B-10CF249F15AF}"/>
              </a:ext>
            </a:extLst>
          </p:cNvPr>
          <p:cNvSpPr>
            <a:spLocks noGrp="1"/>
          </p:cNvSpPr>
          <p:nvPr>
            <p:ph type="title"/>
          </p:nvPr>
        </p:nvSpPr>
        <p:spPr/>
        <p:txBody>
          <a:bodyPr/>
          <a:lstStyle/>
          <a:p>
            <a:endParaRPr lang="da-DK"/>
          </a:p>
        </p:txBody>
      </p:sp>
      <p:pic>
        <p:nvPicPr>
          <p:cNvPr id="3" name="Picture 2">
            <a:extLst>
              <a:ext uri="{FF2B5EF4-FFF2-40B4-BE49-F238E27FC236}">
                <a16:creationId xmlns:a16="http://schemas.microsoft.com/office/drawing/2014/main" id="{1E8A5297-CBE2-4A41-9669-385EB58A70BD}"/>
              </a:ext>
            </a:extLst>
          </p:cNvPr>
          <p:cNvPicPr>
            <a:picLocks noChangeAspect="1"/>
          </p:cNvPicPr>
          <p:nvPr/>
        </p:nvPicPr>
        <p:blipFill>
          <a:blip r:embed="rId2"/>
          <a:stretch>
            <a:fillRect/>
          </a:stretch>
        </p:blipFill>
        <p:spPr>
          <a:xfrm>
            <a:off x="18202" y="80495"/>
            <a:ext cx="12155596" cy="6697010"/>
          </a:xfrm>
          <a:prstGeom prst="rect">
            <a:avLst/>
          </a:prstGeom>
        </p:spPr>
      </p:pic>
    </p:spTree>
    <p:extLst>
      <p:ext uri="{BB962C8B-B14F-4D97-AF65-F5344CB8AC3E}">
        <p14:creationId xmlns:p14="http://schemas.microsoft.com/office/powerpoint/2010/main" val="39779796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BA77CC-88D2-4326-9841-9B946D149117}"/>
              </a:ext>
            </a:extLst>
          </p:cNvPr>
          <p:cNvSpPr/>
          <p:nvPr/>
        </p:nvSpPr>
        <p:spPr>
          <a:xfrm>
            <a:off x="516835" y="1715286"/>
            <a:ext cx="5178361" cy="3477875"/>
          </a:xfrm>
          <a:prstGeom prst="rect">
            <a:avLst/>
          </a:prstGeom>
        </p:spPr>
        <p:txBody>
          <a:bodyPr wrap="square">
            <a:spAutoFit/>
          </a:bodyPr>
          <a:lstStyle/>
          <a:p>
            <a:pPr marL="171417" marR="0" lvl="0" indent="-171417" algn="l" defTabSz="91384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egoe UI"/>
                <a:ea typeface="+mn-ea"/>
                <a:cs typeface="Segoe UI Semilight"/>
              </a:rPr>
              <a:t>Pilot of 10k Devices (6k users) live since April 2019</a:t>
            </a:r>
          </a:p>
          <a:p>
            <a:pPr marL="171417" marR="0" lvl="0" indent="-171417" algn="l" defTabSz="91384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egoe UI"/>
                <a:ea typeface="+mn-ea"/>
                <a:cs typeface="Segoe UI Semilight"/>
              </a:rPr>
              <a:t>Initial 2 remediations (Group policy &amp; Office activation) yielded 29% ticket reduction (*adjusted)</a:t>
            </a:r>
          </a:p>
          <a:p>
            <a:pPr marL="171417" marR="0" lvl="0" indent="-171417" algn="l" defTabSz="91384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egoe UI"/>
                <a:ea typeface="+mn-ea"/>
                <a:cs typeface="Segoe UI Semilight"/>
              </a:rPr>
              <a:t>Value of extensibility of the platform</a:t>
            </a:r>
          </a:p>
          <a:p>
            <a:pPr marL="171417" marR="0" lvl="0" indent="-171417" algn="l" defTabSz="91384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egoe UI"/>
                <a:ea typeface="+mn-ea"/>
                <a:cs typeface="Segoe UI Semilight"/>
              </a:rPr>
              <a:t>Key insights into boot performance issues enabled targeted device refresh</a:t>
            </a:r>
          </a:p>
          <a:p>
            <a:pPr marL="171417" marR="0" lvl="0" indent="-171417" algn="l" defTabSz="91384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egoe UI"/>
                <a:ea typeface="+mn-ea"/>
                <a:cs typeface="Segoe UI Semilight"/>
              </a:rPr>
              <a:t>Recommended Software gives insights into our </a:t>
            </a:r>
            <a:r>
              <a:rPr kumimoji="0" lang="en-US" sz="2000" b="0" i="0" u="none" strike="noStrike" kern="0" cap="none" spc="0" normalizeH="0" baseline="0" noProof="0" err="1">
                <a:ln>
                  <a:noFill/>
                </a:ln>
                <a:solidFill>
                  <a:srgbClr val="000000"/>
                </a:solidFill>
                <a:effectLst/>
                <a:uLnTx/>
                <a:uFillTx/>
                <a:latin typeface="Segoe UI"/>
                <a:ea typeface="+mn-ea"/>
                <a:cs typeface="Segoe UI Semilight"/>
              </a:rPr>
              <a:t>AutoPilot</a:t>
            </a:r>
            <a:r>
              <a:rPr kumimoji="0" lang="en-US" sz="2000" b="0" i="0" u="none" strike="noStrike" kern="0" cap="none" spc="0" normalizeH="0" baseline="0" noProof="0">
                <a:ln>
                  <a:noFill/>
                </a:ln>
                <a:solidFill>
                  <a:srgbClr val="000000"/>
                </a:solidFill>
                <a:effectLst/>
                <a:uLnTx/>
                <a:uFillTx/>
                <a:latin typeface="Segoe UI"/>
                <a:ea typeface="+mn-ea"/>
                <a:cs typeface="Segoe UI Semilight"/>
              </a:rPr>
              <a:t> program</a:t>
            </a:r>
          </a:p>
        </p:txBody>
      </p:sp>
      <p:sp>
        <p:nvSpPr>
          <p:cNvPr id="7" name="Rectangle 6">
            <a:extLst>
              <a:ext uri="{FF2B5EF4-FFF2-40B4-BE49-F238E27FC236}">
                <a16:creationId xmlns:a16="http://schemas.microsoft.com/office/drawing/2014/main" id="{DD7C4CD6-7D1C-4A7E-9936-82A67AA687EB}"/>
              </a:ext>
            </a:extLst>
          </p:cNvPr>
          <p:cNvSpPr/>
          <p:nvPr/>
        </p:nvSpPr>
        <p:spPr>
          <a:xfrm>
            <a:off x="588263" y="6286301"/>
            <a:ext cx="5484257" cy="228998"/>
          </a:xfrm>
          <a:prstGeom prst="rect">
            <a:avLst/>
          </a:prstGeom>
        </p:spPr>
        <p:txBody>
          <a:bodyPr wrap="square">
            <a:spAutoFit/>
          </a:bodyPr>
          <a:lstStyle/>
          <a:p>
            <a:pPr marL="0" marR="0" lvl="0" indent="0" algn="l" defTabSz="913927" rtl="0" eaLnBrk="1" fontAlgn="auto" latinLnBrk="0" hangingPunct="1">
              <a:lnSpc>
                <a:spcPct val="100000"/>
              </a:lnSpc>
              <a:spcBef>
                <a:spcPct val="0"/>
              </a:spcBef>
              <a:spcAft>
                <a:spcPct val="0"/>
              </a:spcAft>
              <a:buClrTx/>
              <a:buSzTx/>
              <a:buFontTx/>
              <a:buNone/>
              <a:tabLst/>
              <a:defRPr/>
            </a:pPr>
            <a:r>
              <a:rPr kumimoji="0" lang="en-US" sz="900" b="0" i="1" u="none" strike="noStrike" kern="1200" cap="none" spc="0" normalizeH="0" baseline="0" noProof="0">
                <a:ln>
                  <a:noFill/>
                </a:ln>
                <a:solidFill>
                  <a:srgbClr val="000000">
                    <a:lumMod val="50000"/>
                  </a:srgbClr>
                </a:solidFill>
                <a:effectLst/>
                <a:uLnTx/>
                <a:uFillTx/>
                <a:latin typeface="Segoe UI" panose="020B0502040204020203" pitchFamily="34" charset="0"/>
                <a:ea typeface="+mn-lt"/>
                <a:cs typeface="Segoe UI" panose="020B0502040204020203" pitchFamily="34" charset="0"/>
              </a:rPr>
              <a:t>* Overall ticket reduction adjusted by the organic reduction seen in the control group over the same period.</a:t>
            </a:r>
          </a:p>
        </p:txBody>
      </p:sp>
      <p:sp>
        <p:nvSpPr>
          <p:cNvPr id="11" name="Title 1">
            <a:extLst>
              <a:ext uri="{FF2B5EF4-FFF2-40B4-BE49-F238E27FC236}">
                <a16:creationId xmlns:a16="http://schemas.microsoft.com/office/drawing/2014/main" id="{5A8CDE4B-CC98-43C8-AFC2-12C22CAB3699}"/>
              </a:ext>
            </a:extLst>
          </p:cNvPr>
          <p:cNvSpPr>
            <a:spLocks noGrp="1"/>
          </p:cNvSpPr>
          <p:nvPr>
            <p:ph type="title"/>
          </p:nvPr>
        </p:nvSpPr>
        <p:spPr>
          <a:xfrm>
            <a:off x="588263" y="457200"/>
            <a:ext cx="11018520" cy="553998"/>
          </a:xfrm>
        </p:spPr>
        <p:txBody>
          <a:bodyPr/>
          <a:lstStyle/>
          <a:p>
            <a:r>
              <a:rPr lang="en-US"/>
              <a:t>Experience Score within Microsoft</a:t>
            </a:r>
          </a:p>
        </p:txBody>
      </p:sp>
      <p:graphicFrame>
        <p:nvGraphicFramePr>
          <p:cNvPr id="9" name="Chart 8">
            <a:extLst>
              <a:ext uri="{FF2B5EF4-FFF2-40B4-BE49-F238E27FC236}">
                <a16:creationId xmlns:a16="http://schemas.microsoft.com/office/drawing/2014/main" id="{F8CC4D32-C3CE-421A-9A0B-5F0F35686B37}"/>
              </a:ext>
            </a:extLst>
          </p:cNvPr>
          <p:cNvGraphicFramePr>
            <a:graphicFrameLocks/>
          </p:cNvGraphicFramePr>
          <p:nvPr/>
        </p:nvGraphicFramePr>
        <p:xfrm>
          <a:off x="5759042" y="1612329"/>
          <a:ext cx="6325445" cy="44906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85532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F0C4CD-3716-431D-B28A-6E15624CB888}"/>
              </a:ext>
            </a:extLst>
          </p:cNvPr>
          <p:cNvSpPr/>
          <p:nvPr/>
        </p:nvSpPr>
        <p:spPr bwMode="auto">
          <a:xfrm>
            <a:off x="5695318" y="975"/>
            <a:ext cx="6522193" cy="68570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44D14F9A-0C4B-458F-A952-9D91837D2012}"/>
              </a:ext>
            </a:extLst>
          </p:cNvPr>
          <p:cNvSpPr/>
          <p:nvPr/>
        </p:nvSpPr>
        <p:spPr bwMode="auto">
          <a:xfrm>
            <a:off x="1" y="0"/>
            <a:ext cx="5669806" cy="68570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E8763E-22A5-4C97-9AA1-13512F09C860}"/>
              </a:ext>
            </a:extLst>
          </p:cNvPr>
          <p:cNvSpPr>
            <a:spLocks noGrp="1"/>
          </p:cNvSpPr>
          <p:nvPr>
            <p:ph type="title"/>
          </p:nvPr>
        </p:nvSpPr>
        <p:spPr/>
        <p:txBody>
          <a:bodyPr/>
          <a:lstStyle/>
          <a:p>
            <a:r>
              <a:rPr lang="en-GB" sz="3200">
                <a:solidFill>
                  <a:schemeClr val="bg1"/>
                </a:solidFill>
              </a:rPr>
              <a:t>Cloud Content Optimization</a:t>
            </a:r>
          </a:p>
        </p:txBody>
      </p:sp>
      <p:sp>
        <p:nvSpPr>
          <p:cNvPr id="5" name="Arrow: Bent 4">
            <a:extLst>
              <a:ext uri="{FF2B5EF4-FFF2-40B4-BE49-F238E27FC236}">
                <a16:creationId xmlns:a16="http://schemas.microsoft.com/office/drawing/2014/main" id="{80A9753D-0D02-4194-B4EC-DF535AE66CD4}"/>
              </a:ext>
            </a:extLst>
          </p:cNvPr>
          <p:cNvSpPr/>
          <p:nvPr/>
        </p:nvSpPr>
        <p:spPr bwMode="auto">
          <a:xfrm flipH="1">
            <a:off x="0" y="2850315"/>
            <a:ext cx="470826" cy="4007197"/>
          </a:xfrm>
          <a:prstGeom prst="bentArrow">
            <a:avLst>
              <a:gd name="adj1" fmla="val 0"/>
              <a:gd name="adj2" fmla="val 0"/>
              <a:gd name="adj3" fmla="val 0"/>
              <a:gd name="adj4" fmla="val 27674"/>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07783CFE-C7A4-4B62-B030-5BB866E170F4}"/>
              </a:ext>
            </a:extLst>
          </p:cNvPr>
          <p:cNvSpPr/>
          <p:nvPr/>
        </p:nvSpPr>
        <p:spPr bwMode="auto">
          <a:xfrm>
            <a:off x="395443" y="3183610"/>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DF0DBF00-7F93-4D45-8C62-06FCE845B240}"/>
              </a:ext>
            </a:extLst>
          </p:cNvPr>
          <p:cNvSpPr txBox="1">
            <a:spLocks/>
          </p:cNvSpPr>
          <p:nvPr/>
        </p:nvSpPr>
        <p:spPr>
          <a:xfrm>
            <a:off x="717451" y="2994166"/>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Intune PCs use SCCM Distribution Points</a:t>
            </a:r>
          </a:p>
        </p:txBody>
      </p:sp>
      <p:sp>
        <p:nvSpPr>
          <p:cNvPr id="20" name="Text Placeholder 2">
            <a:extLst>
              <a:ext uri="{FF2B5EF4-FFF2-40B4-BE49-F238E27FC236}">
                <a16:creationId xmlns:a16="http://schemas.microsoft.com/office/drawing/2014/main" id="{2FB3B92D-BCDE-4B80-BAA9-39A32EB3E3D6}"/>
              </a:ext>
            </a:extLst>
          </p:cNvPr>
          <p:cNvSpPr txBox="1">
            <a:spLocks/>
          </p:cNvSpPr>
          <p:nvPr/>
        </p:nvSpPr>
        <p:spPr>
          <a:xfrm>
            <a:off x="717451" y="3700623"/>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SCCM PCs get cloud content optimized</a:t>
            </a:r>
          </a:p>
        </p:txBody>
      </p:sp>
      <p:sp>
        <p:nvSpPr>
          <p:cNvPr id="21" name="Text Placeholder 2">
            <a:extLst>
              <a:ext uri="{FF2B5EF4-FFF2-40B4-BE49-F238E27FC236}">
                <a16:creationId xmlns:a16="http://schemas.microsoft.com/office/drawing/2014/main" id="{8E4EA363-0F9C-4ECD-B2CA-74145D3B4993}"/>
              </a:ext>
            </a:extLst>
          </p:cNvPr>
          <p:cNvSpPr txBox="1">
            <a:spLocks/>
          </p:cNvSpPr>
          <p:nvPr/>
        </p:nvSpPr>
        <p:spPr>
          <a:xfrm>
            <a:off x="717451" y="4407080"/>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Simplified Distribution Point management</a:t>
            </a:r>
          </a:p>
        </p:txBody>
      </p:sp>
      <p:sp>
        <p:nvSpPr>
          <p:cNvPr id="22" name="Text Placeholder 2">
            <a:extLst>
              <a:ext uri="{FF2B5EF4-FFF2-40B4-BE49-F238E27FC236}">
                <a16:creationId xmlns:a16="http://schemas.microsoft.com/office/drawing/2014/main" id="{545D143B-CFB2-4A9F-81FA-08B65B61BC41}"/>
              </a:ext>
            </a:extLst>
          </p:cNvPr>
          <p:cNvSpPr txBox="1">
            <a:spLocks/>
          </p:cNvSpPr>
          <p:nvPr/>
        </p:nvSpPr>
        <p:spPr>
          <a:xfrm>
            <a:off x="717451" y="5113537"/>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24" name="Oval 23">
            <a:extLst>
              <a:ext uri="{FF2B5EF4-FFF2-40B4-BE49-F238E27FC236}">
                <a16:creationId xmlns:a16="http://schemas.microsoft.com/office/drawing/2014/main" id="{99B7A093-9504-4F0D-9EA9-BF884A98B194}"/>
              </a:ext>
            </a:extLst>
          </p:cNvPr>
          <p:cNvSpPr/>
          <p:nvPr/>
        </p:nvSpPr>
        <p:spPr bwMode="auto">
          <a:xfrm>
            <a:off x="395443" y="3890067"/>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7EE79A41-B7FF-45AE-AA35-7905ECABDE31}"/>
              </a:ext>
            </a:extLst>
          </p:cNvPr>
          <p:cNvSpPr/>
          <p:nvPr/>
        </p:nvSpPr>
        <p:spPr bwMode="auto">
          <a:xfrm>
            <a:off x="395443" y="4596524"/>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4DC1AB5-C6C0-4101-859E-71C5488E5A26}"/>
              </a:ext>
            </a:extLst>
          </p:cNvPr>
          <p:cNvSpPr/>
          <p:nvPr/>
        </p:nvSpPr>
        <p:spPr>
          <a:xfrm>
            <a:off x="395443" y="1213827"/>
            <a:ext cx="4878922" cy="73866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BRK 3078 - Tue 2:00 pm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ea"/>
                <a:cs typeface="+mn-cs"/>
              </a:rPr>
              <a:t>Stay current while minimizing network traffic: the power of Delivery Optimization Edge Cache (DOINC)</a:t>
            </a:r>
          </a:p>
        </p:txBody>
      </p:sp>
      <p:sp>
        <p:nvSpPr>
          <p:cNvPr id="27" name="Text Placeholder 2">
            <a:extLst>
              <a:ext uri="{FF2B5EF4-FFF2-40B4-BE49-F238E27FC236}">
                <a16:creationId xmlns:a16="http://schemas.microsoft.com/office/drawing/2014/main" id="{FA746039-0FD3-4020-861C-717FAEA902EF}"/>
              </a:ext>
            </a:extLst>
          </p:cNvPr>
          <p:cNvSpPr txBox="1">
            <a:spLocks/>
          </p:cNvSpPr>
          <p:nvPr/>
        </p:nvSpPr>
        <p:spPr>
          <a:xfrm>
            <a:off x="717451" y="5113537"/>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Peer to peer caching</a:t>
            </a:r>
          </a:p>
        </p:txBody>
      </p:sp>
      <p:sp>
        <p:nvSpPr>
          <p:cNvPr id="28" name="Oval 27">
            <a:extLst>
              <a:ext uri="{FF2B5EF4-FFF2-40B4-BE49-F238E27FC236}">
                <a16:creationId xmlns:a16="http://schemas.microsoft.com/office/drawing/2014/main" id="{4C00BA67-6180-4099-849E-226BEAE150DD}"/>
              </a:ext>
            </a:extLst>
          </p:cNvPr>
          <p:cNvSpPr/>
          <p:nvPr/>
        </p:nvSpPr>
        <p:spPr bwMode="auto">
          <a:xfrm>
            <a:off x="395443" y="5302981"/>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EA94FB6F-BD3D-4957-B1AA-398A5AC49ACD}"/>
              </a:ext>
            </a:extLst>
          </p:cNvPr>
          <p:cNvSpPr/>
          <p:nvPr/>
        </p:nvSpPr>
        <p:spPr>
          <a:xfrm>
            <a:off x="6259040" y="2736905"/>
            <a:ext cx="5283603" cy="2848556"/>
          </a:xfrm>
          <a:prstGeom prst="roundRect">
            <a:avLst/>
          </a:prstGeom>
          <a:noFill/>
          <a:ln w="19050">
            <a:solidFill>
              <a:schemeClr val="accent1"/>
            </a:solidFill>
            <a:prstDash val="sysDot"/>
            <a:extLst>
              <a:ext uri="{C807C97D-BFC1-408E-A445-0C87EB9F89A2}">
                <ask:lineSketchStyleProps xmlns="" xmlns:a16="http://schemas.microsoft.com/office/drawing/2014/main" xmlns:a14="http://schemas.microsoft.com/office/drawing/2010/main" xmlns:adec="http://schemas.microsoft.com/office/drawing/2017/decorative" xmlns:p14="http://schemas.microsoft.com/office/powerpoint/2010/main" xmlns:ask="http://schemas.microsoft.com/office/drawing/2018/sketchyshapes" sd="3816079323">
                  <a:custGeom>
                    <a:avLst/>
                    <a:gdLst>
                      <a:gd name="connsiteX0" fmla="*/ 0 w 4489304"/>
                      <a:gd name="connsiteY0" fmla="*/ 0 h 2581565"/>
                      <a:gd name="connsiteX1" fmla="*/ 731115 w 4489304"/>
                      <a:gd name="connsiteY1" fmla="*/ 0 h 2581565"/>
                      <a:gd name="connsiteX2" fmla="*/ 1372444 w 4489304"/>
                      <a:gd name="connsiteY2" fmla="*/ 0 h 2581565"/>
                      <a:gd name="connsiteX3" fmla="*/ 2058667 w 4489304"/>
                      <a:gd name="connsiteY3" fmla="*/ 0 h 2581565"/>
                      <a:gd name="connsiteX4" fmla="*/ 2744889 w 4489304"/>
                      <a:gd name="connsiteY4" fmla="*/ 0 h 2581565"/>
                      <a:gd name="connsiteX5" fmla="*/ 3386218 w 4489304"/>
                      <a:gd name="connsiteY5" fmla="*/ 0 h 2581565"/>
                      <a:gd name="connsiteX6" fmla="*/ 3937761 w 4489304"/>
                      <a:gd name="connsiteY6" fmla="*/ 0 h 2581565"/>
                      <a:gd name="connsiteX7" fmla="*/ 4489304 w 4489304"/>
                      <a:gd name="connsiteY7" fmla="*/ 0 h 2581565"/>
                      <a:gd name="connsiteX8" fmla="*/ 4489304 w 4489304"/>
                      <a:gd name="connsiteY8" fmla="*/ 697023 h 2581565"/>
                      <a:gd name="connsiteX9" fmla="*/ 4489304 w 4489304"/>
                      <a:gd name="connsiteY9" fmla="*/ 1316598 h 2581565"/>
                      <a:gd name="connsiteX10" fmla="*/ 4489304 w 4489304"/>
                      <a:gd name="connsiteY10" fmla="*/ 1910358 h 2581565"/>
                      <a:gd name="connsiteX11" fmla="*/ 4489304 w 4489304"/>
                      <a:gd name="connsiteY11" fmla="*/ 2581565 h 2581565"/>
                      <a:gd name="connsiteX12" fmla="*/ 3937761 w 4489304"/>
                      <a:gd name="connsiteY12" fmla="*/ 2581565 h 2581565"/>
                      <a:gd name="connsiteX13" fmla="*/ 3206646 w 4489304"/>
                      <a:gd name="connsiteY13" fmla="*/ 2581565 h 2581565"/>
                      <a:gd name="connsiteX14" fmla="*/ 2475530 w 4489304"/>
                      <a:gd name="connsiteY14" fmla="*/ 2581565 h 2581565"/>
                      <a:gd name="connsiteX15" fmla="*/ 1968880 w 4489304"/>
                      <a:gd name="connsiteY15" fmla="*/ 2581565 h 2581565"/>
                      <a:gd name="connsiteX16" fmla="*/ 1372444 w 4489304"/>
                      <a:gd name="connsiteY16" fmla="*/ 2581565 h 2581565"/>
                      <a:gd name="connsiteX17" fmla="*/ 686222 w 4489304"/>
                      <a:gd name="connsiteY17" fmla="*/ 2581565 h 2581565"/>
                      <a:gd name="connsiteX18" fmla="*/ 0 w 4489304"/>
                      <a:gd name="connsiteY18" fmla="*/ 2581565 h 2581565"/>
                      <a:gd name="connsiteX19" fmla="*/ 0 w 4489304"/>
                      <a:gd name="connsiteY19" fmla="*/ 1936174 h 2581565"/>
                      <a:gd name="connsiteX20" fmla="*/ 0 w 4489304"/>
                      <a:gd name="connsiteY20" fmla="*/ 1239151 h 2581565"/>
                      <a:gd name="connsiteX21" fmla="*/ 0 w 4489304"/>
                      <a:gd name="connsiteY21" fmla="*/ 619576 h 2581565"/>
                      <a:gd name="connsiteX22" fmla="*/ 0 w 4489304"/>
                      <a:gd name="connsiteY22" fmla="*/ 0 h 258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89304" h="2581565" extrusionOk="0">
                        <a:moveTo>
                          <a:pt x="0" y="0"/>
                        </a:moveTo>
                        <a:cubicBezTo>
                          <a:pt x="225319" y="2828"/>
                          <a:pt x="506509" y="2156"/>
                          <a:pt x="731115" y="0"/>
                        </a:cubicBezTo>
                        <a:cubicBezTo>
                          <a:pt x="955721" y="-2156"/>
                          <a:pt x="1160447" y="-20488"/>
                          <a:pt x="1372444" y="0"/>
                        </a:cubicBezTo>
                        <a:cubicBezTo>
                          <a:pt x="1584441" y="20488"/>
                          <a:pt x="1831781" y="15156"/>
                          <a:pt x="2058667" y="0"/>
                        </a:cubicBezTo>
                        <a:cubicBezTo>
                          <a:pt x="2285553" y="-15156"/>
                          <a:pt x="2478126" y="21218"/>
                          <a:pt x="2744889" y="0"/>
                        </a:cubicBezTo>
                        <a:cubicBezTo>
                          <a:pt x="3011652" y="-21218"/>
                          <a:pt x="3095779" y="15702"/>
                          <a:pt x="3386218" y="0"/>
                        </a:cubicBezTo>
                        <a:cubicBezTo>
                          <a:pt x="3676657" y="-15702"/>
                          <a:pt x="3777630" y="416"/>
                          <a:pt x="3937761" y="0"/>
                        </a:cubicBezTo>
                        <a:cubicBezTo>
                          <a:pt x="4097892" y="-416"/>
                          <a:pt x="4366065" y="25439"/>
                          <a:pt x="4489304" y="0"/>
                        </a:cubicBezTo>
                        <a:cubicBezTo>
                          <a:pt x="4484301" y="290315"/>
                          <a:pt x="4506429" y="516271"/>
                          <a:pt x="4489304" y="697023"/>
                        </a:cubicBezTo>
                        <a:cubicBezTo>
                          <a:pt x="4472179" y="877775"/>
                          <a:pt x="4500980" y="1009944"/>
                          <a:pt x="4489304" y="1316598"/>
                        </a:cubicBezTo>
                        <a:cubicBezTo>
                          <a:pt x="4477628" y="1623253"/>
                          <a:pt x="4502309" y="1757525"/>
                          <a:pt x="4489304" y="1910358"/>
                        </a:cubicBezTo>
                        <a:cubicBezTo>
                          <a:pt x="4476299" y="2063191"/>
                          <a:pt x="4514729" y="2331094"/>
                          <a:pt x="4489304" y="2581565"/>
                        </a:cubicBezTo>
                        <a:cubicBezTo>
                          <a:pt x="4266604" y="2583800"/>
                          <a:pt x="4173169" y="2580387"/>
                          <a:pt x="3937761" y="2581565"/>
                        </a:cubicBezTo>
                        <a:cubicBezTo>
                          <a:pt x="3702353" y="2582743"/>
                          <a:pt x="3547353" y="2588560"/>
                          <a:pt x="3206646" y="2581565"/>
                        </a:cubicBezTo>
                        <a:cubicBezTo>
                          <a:pt x="2865940" y="2574570"/>
                          <a:pt x="2741350" y="2548108"/>
                          <a:pt x="2475530" y="2581565"/>
                        </a:cubicBezTo>
                        <a:cubicBezTo>
                          <a:pt x="2209710" y="2615022"/>
                          <a:pt x="2171081" y="2560805"/>
                          <a:pt x="1968880" y="2581565"/>
                        </a:cubicBezTo>
                        <a:cubicBezTo>
                          <a:pt x="1766679" y="2602326"/>
                          <a:pt x="1638793" y="2566038"/>
                          <a:pt x="1372444" y="2581565"/>
                        </a:cubicBezTo>
                        <a:cubicBezTo>
                          <a:pt x="1106095" y="2597092"/>
                          <a:pt x="899587" y="2565565"/>
                          <a:pt x="686222" y="2581565"/>
                        </a:cubicBezTo>
                        <a:cubicBezTo>
                          <a:pt x="472857" y="2597565"/>
                          <a:pt x="148281" y="2590192"/>
                          <a:pt x="0" y="2581565"/>
                        </a:cubicBezTo>
                        <a:cubicBezTo>
                          <a:pt x="18780" y="2405531"/>
                          <a:pt x="25743" y="2136818"/>
                          <a:pt x="0" y="1936174"/>
                        </a:cubicBezTo>
                        <a:cubicBezTo>
                          <a:pt x="-25743" y="1735530"/>
                          <a:pt x="12294" y="1420781"/>
                          <a:pt x="0" y="1239151"/>
                        </a:cubicBezTo>
                        <a:cubicBezTo>
                          <a:pt x="-12294" y="1057521"/>
                          <a:pt x="17532" y="893041"/>
                          <a:pt x="0" y="619576"/>
                        </a:cubicBezTo>
                        <a:cubicBezTo>
                          <a:pt x="-17532" y="346112"/>
                          <a:pt x="29478" y="280730"/>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prstClr val="black"/>
                </a:solidFill>
                <a:effectLst/>
                <a:uLnTx/>
                <a:uFillTx/>
                <a:latin typeface="Calibri" panose="020F0502020204030204"/>
                <a:ea typeface="+mn-ea"/>
                <a:cs typeface="+mn-cs"/>
              </a:rPr>
              <a:t>Corporate Network</a:t>
            </a:r>
          </a:p>
        </p:txBody>
      </p:sp>
      <p:sp>
        <p:nvSpPr>
          <p:cNvPr id="34" name="TextBox 33">
            <a:extLst>
              <a:ext uri="{FF2B5EF4-FFF2-40B4-BE49-F238E27FC236}">
                <a16:creationId xmlns:a16="http://schemas.microsoft.com/office/drawing/2014/main" id="{D99E125F-7ED1-492D-84B8-7027373F5863}"/>
              </a:ext>
            </a:extLst>
          </p:cNvPr>
          <p:cNvSpPr txBox="1"/>
          <p:nvPr/>
        </p:nvSpPr>
        <p:spPr>
          <a:xfrm>
            <a:off x="9423474" y="4037748"/>
            <a:ext cx="1131149" cy="738664"/>
          </a:xfrm>
          <a:prstGeom prst="rect">
            <a:avLst/>
          </a:prstGeom>
          <a:noFill/>
          <a:ln>
            <a:noFill/>
          </a:ln>
        </p:spPr>
        <p:txBody>
          <a:bodyPr wrap="square"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Microsoft Managed Cache</a:t>
            </a:r>
          </a:p>
        </p:txBody>
      </p:sp>
      <p:grpSp>
        <p:nvGrpSpPr>
          <p:cNvPr id="33" name="Group 32">
            <a:extLst>
              <a:ext uri="{FF2B5EF4-FFF2-40B4-BE49-F238E27FC236}">
                <a16:creationId xmlns:a16="http://schemas.microsoft.com/office/drawing/2014/main" id="{6CBCCB8E-094D-4090-9901-DD17B15E7BF2}"/>
              </a:ext>
            </a:extLst>
          </p:cNvPr>
          <p:cNvGrpSpPr/>
          <p:nvPr/>
        </p:nvGrpSpPr>
        <p:grpSpPr>
          <a:xfrm>
            <a:off x="9272319" y="3298933"/>
            <a:ext cx="1482153" cy="1884435"/>
            <a:chOff x="7531787" y="1136469"/>
            <a:chExt cx="1125791" cy="1864894"/>
          </a:xfrm>
        </p:grpSpPr>
        <p:sp>
          <p:nvSpPr>
            <p:cNvPr id="35" name="CellPhone_E8EA">
              <a:extLst>
                <a:ext uri="{FF2B5EF4-FFF2-40B4-BE49-F238E27FC236}">
                  <a16:creationId xmlns:a16="http://schemas.microsoft.com/office/drawing/2014/main" id="{0B565C63-BEE8-4EFD-9DE5-337C23FA3907}"/>
                </a:ext>
              </a:extLst>
            </p:cNvPr>
            <p:cNvSpPr>
              <a:spLocks noChangeAspect="1" noEditPoints="1"/>
            </p:cNvSpPr>
            <p:nvPr/>
          </p:nvSpPr>
          <p:spPr bwMode="auto">
            <a:xfrm>
              <a:off x="7531787" y="1136469"/>
              <a:ext cx="1125791" cy="186489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1D9A78"/>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209308FA-81C0-455A-A85C-DD65C8B4D6EF}"/>
                </a:ext>
              </a:extLst>
            </p:cNvPr>
            <p:cNvSpPr txBox="1"/>
            <p:nvPr/>
          </p:nvSpPr>
          <p:spPr>
            <a:xfrm>
              <a:off x="7531787" y="1151640"/>
              <a:ext cx="1125791" cy="456878"/>
            </a:xfrm>
            <a:prstGeom prst="rect">
              <a:avLst/>
            </a:prstGeom>
            <a:noFill/>
            <a:ln>
              <a:noFill/>
            </a:ln>
          </p:spPr>
          <p:txBody>
            <a:bodyPr wrap="square"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Calibri" panose="020F0502020204030204"/>
                  <a:ea typeface="+mn-ea"/>
                  <a:cs typeface="+mn-cs"/>
                </a:rPr>
                <a:t>Config Manager Distribution Point</a:t>
              </a:r>
            </a:p>
          </p:txBody>
        </p:sp>
      </p:grpSp>
      <p:sp>
        <p:nvSpPr>
          <p:cNvPr id="32" name="Rectangle: Rounded Corners 31">
            <a:extLst>
              <a:ext uri="{FF2B5EF4-FFF2-40B4-BE49-F238E27FC236}">
                <a16:creationId xmlns:a16="http://schemas.microsoft.com/office/drawing/2014/main" id="{E672D9A8-014F-4A96-B443-4D4065B9848C}"/>
              </a:ext>
            </a:extLst>
          </p:cNvPr>
          <p:cNvSpPr/>
          <p:nvPr/>
        </p:nvSpPr>
        <p:spPr>
          <a:xfrm>
            <a:off x="9380815" y="3919503"/>
            <a:ext cx="1271945" cy="889458"/>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2" name="Group 51">
            <a:extLst>
              <a:ext uri="{FF2B5EF4-FFF2-40B4-BE49-F238E27FC236}">
                <a16:creationId xmlns:a16="http://schemas.microsoft.com/office/drawing/2014/main" id="{7EAA4C9A-25D8-4784-9B55-4606B457C866}"/>
              </a:ext>
            </a:extLst>
          </p:cNvPr>
          <p:cNvGrpSpPr/>
          <p:nvPr/>
        </p:nvGrpSpPr>
        <p:grpSpPr>
          <a:xfrm>
            <a:off x="6844694" y="4051802"/>
            <a:ext cx="1159049" cy="441331"/>
            <a:chOff x="5699081" y="2699500"/>
            <a:chExt cx="1719032" cy="649916"/>
          </a:xfrm>
        </p:grpSpPr>
        <p:sp>
          <p:nvSpPr>
            <p:cNvPr id="53" name="Laptop_E770">
              <a:extLst>
                <a:ext uri="{FF2B5EF4-FFF2-40B4-BE49-F238E27FC236}">
                  <a16:creationId xmlns:a16="http://schemas.microsoft.com/office/drawing/2014/main" id="{370BD833-B5FC-4A1A-B6F4-CF201D79E12F}"/>
                </a:ext>
              </a:extLst>
            </p:cNvPr>
            <p:cNvSpPr>
              <a:spLocks noChangeAspect="1" noEditPoints="1"/>
            </p:cNvSpPr>
            <p:nvPr/>
          </p:nvSpPr>
          <p:spPr bwMode="auto">
            <a:xfrm>
              <a:off x="5699081" y="2730303"/>
              <a:ext cx="829417" cy="5414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54" name="desktop">
              <a:extLst>
                <a:ext uri="{FF2B5EF4-FFF2-40B4-BE49-F238E27FC236}">
                  <a16:creationId xmlns:a16="http://schemas.microsoft.com/office/drawing/2014/main" id="{192AED36-C2B5-4CBD-81E6-0B89A7E84541}"/>
                </a:ext>
              </a:extLst>
            </p:cNvPr>
            <p:cNvSpPr>
              <a:spLocks noChangeAspect="1" noEditPoints="1"/>
            </p:cNvSpPr>
            <p:nvPr/>
          </p:nvSpPr>
          <p:spPr bwMode="auto">
            <a:xfrm>
              <a:off x="6742769" y="2699500"/>
              <a:ext cx="675344" cy="64991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60" name="TextBox 59">
            <a:extLst>
              <a:ext uri="{FF2B5EF4-FFF2-40B4-BE49-F238E27FC236}">
                <a16:creationId xmlns:a16="http://schemas.microsoft.com/office/drawing/2014/main" id="{7BF9BD42-760A-4CBE-8D9C-9A90351F1CD4}"/>
              </a:ext>
            </a:extLst>
          </p:cNvPr>
          <p:cNvSpPr txBox="1"/>
          <p:nvPr/>
        </p:nvSpPr>
        <p:spPr>
          <a:xfrm>
            <a:off x="6645294" y="4544746"/>
            <a:ext cx="1446165" cy="307777"/>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SCCM and Intune</a:t>
            </a:r>
          </a:p>
        </p:txBody>
      </p:sp>
      <p:cxnSp>
        <p:nvCxnSpPr>
          <p:cNvPr id="61" name="Straight Arrow Connector 60">
            <a:extLst>
              <a:ext uri="{FF2B5EF4-FFF2-40B4-BE49-F238E27FC236}">
                <a16:creationId xmlns:a16="http://schemas.microsoft.com/office/drawing/2014/main" id="{CEA32D4F-EA5E-4058-8544-31DDFE4E9143}"/>
              </a:ext>
            </a:extLst>
          </p:cNvPr>
          <p:cNvCxnSpPr>
            <a:cxnSpLocks/>
          </p:cNvCxnSpPr>
          <p:nvPr/>
        </p:nvCxnSpPr>
        <p:spPr>
          <a:xfrm>
            <a:off x="10176648" y="1673995"/>
            <a:ext cx="0" cy="1650295"/>
          </a:xfrm>
          <a:prstGeom prst="straightConnector1">
            <a:avLst/>
          </a:prstGeom>
          <a:ln w="28575">
            <a:solidFill>
              <a:schemeClr val="accent1"/>
            </a:solidFill>
            <a:tailEnd type="none"/>
          </a:ln>
        </p:spPr>
        <p:style>
          <a:lnRef idx="3">
            <a:schemeClr val="accent4"/>
          </a:lnRef>
          <a:fillRef idx="0">
            <a:schemeClr val="accent4"/>
          </a:fillRef>
          <a:effectRef idx="2">
            <a:schemeClr val="accent4"/>
          </a:effectRef>
          <a:fontRef idx="minor">
            <a:schemeClr val="tx1"/>
          </a:fontRef>
        </p:style>
      </p:cxnSp>
      <p:sp>
        <p:nvSpPr>
          <p:cNvPr id="62" name="cloud">
            <a:extLst>
              <a:ext uri="{FF2B5EF4-FFF2-40B4-BE49-F238E27FC236}">
                <a16:creationId xmlns:a16="http://schemas.microsoft.com/office/drawing/2014/main" id="{A1A91F42-5D13-4544-8A07-4D7C314EEE17}"/>
              </a:ext>
              <a:ext uri="{C183D7F6-B498-43B3-948B-1728B52AA6E4}">
                <adec:decorative xmlns:adec="http://schemas.microsoft.com/office/drawing/2017/decorative" val="1"/>
              </a:ext>
            </a:extLst>
          </p:cNvPr>
          <p:cNvSpPr>
            <a:spLocks noChangeAspect="1"/>
          </p:cNvSpPr>
          <p:nvPr/>
        </p:nvSpPr>
        <p:spPr bwMode="auto">
          <a:xfrm>
            <a:off x="9223389" y="533902"/>
            <a:ext cx="1906518" cy="113363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571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1D9A78"/>
              </a:solidFill>
              <a:effectLst/>
              <a:uLnTx/>
              <a:uFillTx/>
              <a:latin typeface="Segoe UI"/>
              <a:ea typeface="+mn-ea"/>
              <a:cs typeface="+mn-cs"/>
            </a:endParaRPr>
          </a:p>
        </p:txBody>
      </p:sp>
      <p:sp>
        <p:nvSpPr>
          <p:cNvPr id="63" name="Rectangle 62">
            <a:extLst>
              <a:ext uri="{FF2B5EF4-FFF2-40B4-BE49-F238E27FC236}">
                <a16:creationId xmlns:a16="http://schemas.microsoft.com/office/drawing/2014/main" id="{6076E77D-1EEC-4F9B-808F-77B9E1D143AE}"/>
              </a:ext>
            </a:extLst>
          </p:cNvPr>
          <p:cNvSpPr/>
          <p:nvPr/>
        </p:nvSpPr>
        <p:spPr>
          <a:xfrm>
            <a:off x="9356034" y="920229"/>
            <a:ext cx="1538259" cy="584775"/>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M365</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CDN</a:t>
            </a:r>
          </a:p>
        </p:txBody>
      </p:sp>
      <p:sp>
        <p:nvSpPr>
          <p:cNvPr id="69" name="Arrow: Bent 68">
            <a:extLst>
              <a:ext uri="{FF2B5EF4-FFF2-40B4-BE49-F238E27FC236}">
                <a16:creationId xmlns:a16="http://schemas.microsoft.com/office/drawing/2014/main" id="{8FD1DC6A-D7FC-44EA-BBBF-1EB89EB8BD0E}"/>
              </a:ext>
            </a:extLst>
          </p:cNvPr>
          <p:cNvSpPr/>
          <p:nvPr/>
        </p:nvSpPr>
        <p:spPr bwMode="auto">
          <a:xfrm rot="3538153">
            <a:off x="7318459" y="3679106"/>
            <a:ext cx="228364" cy="443367"/>
          </a:xfrm>
          <a:prstGeom prst="bentArrow">
            <a:avLst>
              <a:gd name="adj1" fmla="val 27899"/>
              <a:gd name="adj2" fmla="val 31522"/>
              <a:gd name="adj3" fmla="val 25000"/>
              <a:gd name="adj4" fmla="val 74185"/>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Arrow: Bent 69">
            <a:extLst>
              <a:ext uri="{FF2B5EF4-FFF2-40B4-BE49-F238E27FC236}">
                <a16:creationId xmlns:a16="http://schemas.microsoft.com/office/drawing/2014/main" id="{5E210B37-4A1F-4B77-B43B-B3A234D7A7EC}"/>
              </a:ext>
            </a:extLst>
          </p:cNvPr>
          <p:cNvSpPr/>
          <p:nvPr/>
        </p:nvSpPr>
        <p:spPr bwMode="auto">
          <a:xfrm rot="3538153" flipH="1" flipV="1">
            <a:off x="7289743" y="4742862"/>
            <a:ext cx="228364" cy="443367"/>
          </a:xfrm>
          <a:prstGeom prst="bentArrow">
            <a:avLst>
              <a:gd name="adj1" fmla="val 27899"/>
              <a:gd name="adj2" fmla="val 31522"/>
              <a:gd name="adj3" fmla="val 25000"/>
              <a:gd name="adj4" fmla="val 74185"/>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Arrow: Left-Right 11">
            <a:extLst>
              <a:ext uri="{FF2B5EF4-FFF2-40B4-BE49-F238E27FC236}">
                <a16:creationId xmlns:a16="http://schemas.microsoft.com/office/drawing/2014/main" id="{601B7122-92F5-43E5-89B1-5391724EADE8}"/>
              </a:ext>
            </a:extLst>
          </p:cNvPr>
          <p:cNvSpPr/>
          <p:nvPr/>
        </p:nvSpPr>
        <p:spPr bwMode="auto">
          <a:xfrm>
            <a:off x="8238616" y="4161183"/>
            <a:ext cx="798830" cy="331950"/>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541640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77BE92D-CD5F-4D9F-9B52-F77507431FF4}"/>
              </a:ext>
            </a:extLst>
          </p:cNvPr>
          <p:cNvSpPr/>
          <p:nvPr/>
        </p:nvSpPr>
        <p:spPr>
          <a:xfrm>
            <a:off x="6982005" y="2424782"/>
            <a:ext cx="5209995" cy="950976"/>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Directly to Cloud-Only (Intune)</a:t>
            </a:r>
          </a:p>
        </p:txBody>
      </p:sp>
      <p:sp>
        <p:nvSpPr>
          <p:cNvPr id="21" name="Rectangle 20">
            <a:extLst>
              <a:ext uri="{FF2B5EF4-FFF2-40B4-BE49-F238E27FC236}">
                <a16:creationId xmlns:a16="http://schemas.microsoft.com/office/drawing/2014/main" id="{EBB8B1D2-AECD-4A29-8A9D-A41BC6EA79D1}"/>
              </a:ext>
            </a:extLst>
          </p:cNvPr>
          <p:cNvSpPr/>
          <p:nvPr/>
        </p:nvSpPr>
        <p:spPr>
          <a:xfrm>
            <a:off x="6982005" y="3389671"/>
            <a:ext cx="5209995" cy="950976"/>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Attach Config Manager and Intune</a:t>
            </a:r>
          </a:p>
        </p:txBody>
      </p:sp>
      <p:sp>
        <p:nvSpPr>
          <p:cNvPr id="23" name="Rectangle 22">
            <a:extLst>
              <a:ext uri="{FF2B5EF4-FFF2-40B4-BE49-F238E27FC236}">
                <a16:creationId xmlns:a16="http://schemas.microsoft.com/office/drawing/2014/main" id="{F74C3E46-E51C-42B7-B16A-935AE2939FBA}"/>
              </a:ext>
            </a:extLst>
          </p:cNvPr>
          <p:cNvSpPr/>
          <p:nvPr/>
        </p:nvSpPr>
        <p:spPr>
          <a:xfrm>
            <a:off x="6982005" y="4354560"/>
            <a:ext cx="5209995" cy="950976"/>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Cloud attach &amp; provision all new devices as Cloud-Only</a:t>
            </a:r>
          </a:p>
        </p:txBody>
      </p:sp>
      <p:sp>
        <p:nvSpPr>
          <p:cNvPr id="22" name="Rectangle 21">
            <a:extLst>
              <a:ext uri="{FF2B5EF4-FFF2-40B4-BE49-F238E27FC236}">
                <a16:creationId xmlns:a16="http://schemas.microsoft.com/office/drawing/2014/main" id="{8364BC84-F5F4-43F8-9DFB-F6ABD85B7911}"/>
              </a:ext>
            </a:extLst>
          </p:cNvPr>
          <p:cNvSpPr/>
          <p:nvPr/>
        </p:nvSpPr>
        <p:spPr bwMode="auto">
          <a:xfrm>
            <a:off x="6103917" y="2420749"/>
            <a:ext cx="878088" cy="41435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3411FB5F-39B2-4203-AAC4-A5CCAC7DF1B6}"/>
              </a:ext>
            </a:extLst>
          </p:cNvPr>
          <p:cNvGrpSpPr/>
          <p:nvPr/>
        </p:nvGrpSpPr>
        <p:grpSpPr>
          <a:xfrm>
            <a:off x="6275915" y="2770220"/>
            <a:ext cx="516692" cy="269245"/>
            <a:chOff x="9163685" y="5574408"/>
            <a:chExt cx="881023" cy="459095"/>
          </a:xfrm>
        </p:grpSpPr>
        <p:sp>
          <p:nvSpPr>
            <p:cNvPr id="14" name="Graphic 12">
              <a:extLst>
                <a:ext uri="{FF2B5EF4-FFF2-40B4-BE49-F238E27FC236}">
                  <a16:creationId xmlns:a16="http://schemas.microsoft.com/office/drawing/2014/main" id="{B350EA08-85DA-43ED-8750-0777B9C8925C}"/>
                </a:ext>
              </a:extLst>
            </p:cNvPr>
            <p:cNvSpPr/>
            <p:nvPr/>
          </p:nvSpPr>
          <p:spPr>
            <a:xfrm rot="13500000">
              <a:off x="9490715" y="5574668"/>
              <a:ext cx="459095" cy="458575"/>
            </a:xfrm>
            <a:custGeom>
              <a:avLst/>
              <a:gdLst>
                <a:gd name="connsiteX0" fmla="*/ 1093375 w 1093374"/>
                <a:gd name="connsiteY0" fmla="*/ 1092137 h 1092136"/>
                <a:gd name="connsiteX1" fmla="*/ 0 w 1093374"/>
                <a:gd name="connsiteY1" fmla="*/ 1092137 h 1092136"/>
                <a:gd name="connsiteX2" fmla="*/ 0 w 1093374"/>
                <a:gd name="connsiteY2" fmla="*/ 0 h 1092136"/>
                <a:gd name="connsiteX3" fmla="*/ 0 w 1093374"/>
                <a:gd name="connsiteY3" fmla="*/ 0 h 1092136"/>
              </a:gdLst>
              <a:ahLst/>
              <a:cxnLst>
                <a:cxn ang="0">
                  <a:pos x="connsiteX0" y="connsiteY0"/>
                </a:cxn>
                <a:cxn ang="0">
                  <a:pos x="connsiteX1" y="connsiteY1"/>
                </a:cxn>
                <a:cxn ang="0">
                  <a:pos x="connsiteX2" y="connsiteY2"/>
                </a:cxn>
                <a:cxn ang="0">
                  <a:pos x="connsiteX3" y="connsiteY3"/>
                </a:cxn>
              </a:cxnLst>
              <a:rect l="l" t="t" r="r" b="b"/>
              <a:pathLst>
                <a:path w="1093374" h="1092136">
                  <a:moveTo>
                    <a:pt x="1093375" y="1092137"/>
                  </a:moveTo>
                  <a:lnTo>
                    <a:pt x="0" y="1092137"/>
                  </a:lnTo>
                  <a:lnTo>
                    <a:pt x="0" y="0"/>
                  </a:lnTo>
                  <a:lnTo>
                    <a:pt x="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a:extLst>
                <a:ext uri="{FF2B5EF4-FFF2-40B4-BE49-F238E27FC236}">
                  <a16:creationId xmlns:a16="http://schemas.microsoft.com/office/drawing/2014/main" id="{D65266F2-11D3-46EC-B48D-9D7B94753565}"/>
                </a:ext>
              </a:extLst>
            </p:cNvPr>
            <p:cNvCxnSpPr>
              <a:cxnSpLocks/>
            </p:cNvCxnSpPr>
            <p:nvPr/>
          </p:nvCxnSpPr>
          <p:spPr>
            <a:xfrm flipH="1">
              <a:off x="9163685" y="5803955"/>
              <a:ext cx="881023"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F41E725-7E8F-45F4-9918-2CF1FDF358D9}"/>
              </a:ext>
            </a:extLst>
          </p:cNvPr>
          <p:cNvGrpSpPr/>
          <p:nvPr/>
        </p:nvGrpSpPr>
        <p:grpSpPr>
          <a:xfrm>
            <a:off x="6275915" y="3730537"/>
            <a:ext cx="516692" cy="269245"/>
            <a:chOff x="9163685" y="5574408"/>
            <a:chExt cx="881023" cy="459095"/>
          </a:xfrm>
        </p:grpSpPr>
        <p:sp>
          <p:nvSpPr>
            <p:cNvPr id="44" name="Graphic 12">
              <a:extLst>
                <a:ext uri="{FF2B5EF4-FFF2-40B4-BE49-F238E27FC236}">
                  <a16:creationId xmlns:a16="http://schemas.microsoft.com/office/drawing/2014/main" id="{6C9ABAE9-20AE-49DB-B8EF-3ADFD9765154}"/>
                </a:ext>
              </a:extLst>
            </p:cNvPr>
            <p:cNvSpPr/>
            <p:nvPr/>
          </p:nvSpPr>
          <p:spPr>
            <a:xfrm rot="13500000">
              <a:off x="9490715" y="5574668"/>
              <a:ext cx="459095" cy="458575"/>
            </a:xfrm>
            <a:custGeom>
              <a:avLst/>
              <a:gdLst>
                <a:gd name="connsiteX0" fmla="*/ 1093375 w 1093374"/>
                <a:gd name="connsiteY0" fmla="*/ 1092137 h 1092136"/>
                <a:gd name="connsiteX1" fmla="*/ 0 w 1093374"/>
                <a:gd name="connsiteY1" fmla="*/ 1092137 h 1092136"/>
                <a:gd name="connsiteX2" fmla="*/ 0 w 1093374"/>
                <a:gd name="connsiteY2" fmla="*/ 0 h 1092136"/>
                <a:gd name="connsiteX3" fmla="*/ 0 w 1093374"/>
                <a:gd name="connsiteY3" fmla="*/ 0 h 1092136"/>
              </a:gdLst>
              <a:ahLst/>
              <a:cxnLst>
                <a:cxn ang="0">
                  <a:pos x="connsiteX0" y="connsiteY0"/>
                </a:cxn>
                <a:cxn ang="0">
                  <a:pos x="connsiteX1" y="connsiteY1"/>
                </a:cxn>
                <a:cxn ang="0">
                  <a:pos x="connsiteX2" y="connsiteY2"/>
                </a:cxn>
                <a:cxn ang="0">
                  <a:pos x="connsiteX3" y="connsiteY3"/>
                </a:cxn>
              </a:cxnLst>
              <a:rect l="l" t="t" r="r" b="b"/>
              <a:pathLst>
                <a:path w="1093374" h="1092136">
                  <a:moveTo>
                    <a:pt x="1093375" y="1092137"/>
                  </a:moveTo>
                  <a:lnTo>
                    <a:pt x="0" y="1092137"/>
                  </a:lnTo>
                  <a:lnTo>
                    <a:pt x="0" y="0"/>
                  </a:lnTo>
                  <a:lnTo>
                    <a:pt x="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45" name="Straight Connector 44">
              <a:extLst>
                <a:ext uri="{FF2B5EF4-FFF2-40B4-BE49-F238E27FC236}">
                  <a16:creationId xmlns:a16="http://schemas.microsoft.com/office/drawing/2014/main" id="{DE019678-F15A-4E4C-9B97-51CD28CFAFC7}"/>
                </a:ext>
              </a:extLst>
            </p:cNvPr>
            <p:cNvCxnSpPr>
              <a:cxnSpLocks/>
            </p:cNvCxnSpPr>
            <p:nvPr/>
          </p:nvCxnSpPr>
          <p:spPr>
            <a:xfrm flipH="1">
              <a:off x="9163685" y="5803955"/>
              <a:ext cx="881023"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5619C83-B980-470A-B196-7FCE43DBDA82}"/>
              </a:ext>
            </a:extLst>
          </p:cNvPr>
          <p:cNvGrpSpPr/>
          <p:nvPr/>
        </p:nvGrpSpPr>
        <p:grpSpPr>
          <a:xfrm>
            <a:off x="6275915" y="4695426"/>
            <a:ext cx="516692" cy="269245"/>
            <a:chOff x="9163685" y="5574408"/>
            <a:chExt cx="881023" cy="459095"/>
          </a:xfrm>
        </p:grpSpPr>
        <p:sp>
          <p:nvSpPr>
            <p:cNvPr id="47" name="Graphic 12">
              <a:extLst>
                <a:ext uri="{FF2B5EF4-FFF2-40B4-BE49-F238E27FC236}">
                  <a16:creationId xmlns:a16="http://schemas.microsoft.com/office/drawing/2014/main" id="{2F792E32-E399-4ACF-A7C9-8A74E1D2994F}"/>
                </a:ext>
              </a:extLst>
            </p:cNvPr>
            <p:cNvSpPr/>
            <p:nvPr/>
          </p:nvSpPr>
          <p:spPr>
            <a:xfrm rot="13500000">
              <a:off x="9490715" y="5574668"/>
              <a:ext cx="459095" cy="458575"/>
            </a:xfrm>
            <a:custGeom>
              <a:avLst/>
              <a:gdLst>
                <a:gd name="connsiteX0" fmla="*/ 1093375 w 1093374"/>
                <a:gd name="connsiteY0" fmla="*/ 1092137 h 1092136"/>
                <a:gd name="connsiteX1" fmla="*/ 0 w 1093374"/>
                <a:gd name="connsiteY1" fmla="*/ 1092137 h 1092136"/>
                <a:gd name="connsiteX2" fmla="*/ 0 w 1093374"/>
                <a:gd name="connsiteY2" fmla="*/ 0 h 1092136"/>
                <a:gd name="connsiteX3" fmla="*/ 0 w 1093374"/>
                <a:gd name="connsiteY3" fmla="*/ 0 h 1092136"/>
              </a:gdLst>
              <a:ahLst/>
              <a:cxnLst>
                <a:cxn ang="0">
                  <a:pos x="connsiteX0" y="connsiteY0"/>
                </a:cxn>
                <a:cxn ang="0">
                  <a:pos x="connsiteX1" y="connsiteY1"/>
                </a:cxn>
                <a:cxn ang="0">
                  <a:pos x="connsiteX2" y="connsiteY2"/>
                </a:cxn>
                <a:cxn ang="0">
                  <a:pos x="connsiteX3" y="connsiteY3"/>
                </a:cxn>
              </a:cxnLst>
              <a:rect l="l" t="t" r="r" b="b"/>
              <a:pathLst>
                <a:path w="1093374" h="1092136">
                  <a:moveTo>
                    <a:pt x="1093375" y="1092137"/>
                  </a:moveTo>
                  <a:lnTo>
                    <a:pt x="0" y="1092137"/>
                  </a:lnTo>
                  <a:lnTo>
                    <a:pt x="0" y="0"/>
                  </a:lnTo>
                  <a:lnTo>
                    <a:pt x="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48" name="Straight Connector 47">
              <a:extLst>
                <a:ext uri="{FF2B5EF4-FFF2-40B4-BE49-F238E27FC236}">
                  <a16:creationId xmlns:a16="http://schemas.microsoft.com/office/drawing/2014/main" id="{00DA215B-574B-49D6-A97E-FA68231CE6C9}"/>
                </a:ext>
              </a:extLst>
            </p:cNvPr>
            <p:cNvCxnSpPr>
              <a:cxnSpLocks/>
            </p:cNvCxnSpPr>
            <p:nvPr/>
          </p:nvCxnSpPr>
          <p:spPr>
            <a:xfrm flipH="1">
              <a:off x="9163685" y="5803955"/>
              <a:ext cx="881023"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6570C3-A344-438A-A690-6D771DA85B63}"/>
              </a:ext>
            </a:extLst>
          </p:cNvPr>
          <p:cNvSpPr/>
          <p:nvPr/>
        </p:nvSpPr>
        <p:spPr>
          <a:xfrm>
            <a:off x="1590" y="1463403"/>
            <a:ext cx="12190410" cy="960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Cloud-only and Cloud-attached</a:t>
            </a:r>
          </a:p>
        </p:txBody>
      </p:sp>
      <p:sp>
        <p:nvSpPr>
          <p:cNvPr id="8" name="Rectangle 7">
            <a:extLst>
              <a:ext uri="{FF2B5EF4-FFF2-40B4-BE49-F238E27FC236}">
                <a16:creationId xmlns:a16="http://schemas.microsoft.com/office/drawing/2014/main" id="{93A67A4A-60C7-44DE-921F-6F4D80AA9B51}"/>
              </a:ext>
            </a:extLst>
          </p:cNvPr>
          <p:cNvSpPr/>
          <p:nvPr/>
        </p:nvSpPr>
        <p:spPr>
          <a:xfrm>
            <a:off x="0" y="2424782"/>
            <a:ext cx="6103917" cy="96012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Customers </a:t>
            </a:r>
            <a:r>
              <a:rPr kumimoji="0" lang="en-US" sz="2800" b="0" i="0" u="sng"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not</a:t>
            </a: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using ConfigMgr</a:t>
            </a:r>
            <a:endPar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endParaRPr>
          </a:p>
        </p:txBody>
      </p:sp>
      <p:sp>
        <p:nvSpPr>
          <p:cNvPr id="9" name="Rectangle 8">
            <a:extLst>
              <a:ext uri="{FF2B5EF4-FFF2-40B4-BE49-F238E27FC236}">
                <a16:creationId xmlns:a16="http://schemas.microsoft.com/office/drawing/2014/main" id="{6E0B46D9-2D5F-4E5F-AA17-81E4E6089A36}"/>
              </a:ext>
            </a:extLst>
          </p:cNvPr>
          <p:cNvSpPr/>
          <p:nvPr/>
        </p:nvSpPr>
        <p:spPr>
          <a:xfrm>
            <a:off x="0" y="3385099"/>
            <a:ext cx="6103917" cy="96012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Customers using Config Manager</a:t>
            </a:r>
          </a:p>
        </p:txBody>
      </p:sp>
      <p:sp>
        <p:nvSpPr>
          <p:cNvPr id="10" name="Rectangle 9">
            <a:extLst>
              <a:ext uri="{FF2B5EF4-FFF2-40B4-BE49-F238E27FC236}">
                <a16:creationId xmlns:a16="http://schemas.microsoft.com/office/drawing/2014/main" id="{648C6BCF-C812-41E6-A71D-EC46BEBB5BB9}"/>
              </a:ext>
            </a:extLst>
          </p:cNvPr>
          <p:cNvSpPr/>
          <p:nvPr/>
        </p:nvSpPr>
        <p:spPr>
          <a:xfrm>
            <a:off x="0" y="4347540"/>
            <a:ext cx="6103917" cy="96012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Customers using Config Manager</a:t>
            </a:r>
          </a:p>
        </p:txBody>
      </p:sp>
      <p:sp>
        <p:nvSpPr>
          <p:cNvPr id="11" name="Rectangle 10">
            <a:extLst>
              <a:ext uri="{FF2B5EF4-FFF2-40B4-BE49-F238E27FC236}">
                <a16:creationId xmlns:a16="http://schemas.microsoft.com/office/drawing/2014/main" id="{5DAAAAEF-112C-4249-B0A7-A724ACC41F6A}"/>
              </a:ext>
            </a:extLst>
          </p:cNvPr>
          <p:cNvSpPr/>
          <p:nvPr/>
        </p:nvSpPr>
        <p:spPr>
          <a:xfrm>
            <a:off x="0" y="5308918"/>
            <a:ext cx="6103917" cy="96012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Deploy physical or virtual </a:t>
            </a:r>
          </a:p>
        </p:txBody>
      </p:sp>
      <p:sp>
        <p:nvSpPr>
          <p:cNvPr id="20" name="Title 1">
            <a:extLst>
              <a:ext uri="{FF2B5EF4-FFF2-40B4-BE49-F238E27FC236}">
                <a16:creationId xmlns:a16="http://schemas.microsoft.com/office/drawing/2014/main" id="{C43B08AA-D675-4B00-9A4B-4212440C301B}"/>
              </a:ext>
            </a:extLst>
          </p:cNvPr>
          <p:cNvSpPr txBox="1">
            <a:spLocks/>
          </p:cNvSpPr>
          <p:nvPr/>
        </p:nvSpPr>
        <p:spPr>
          <a:xfrm>
            <a:off x="454678" y="457201"/>
            <a:ext cx="11435044" cy="93855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Paths to Modern Management</a:t>
            </a:r>
          </a:p>
        </p:txBody>
      </p:sp>
      <p:cxnSp>
        <p:nvCxnSpPr>
          <p:cNvPr id="4" name="Straight Connector 3">
            <a:extLst>
              <a:ext uri="{FF2B5EF4-FFF2-40B4-BE49-F238E27FC236}">
                <a16:creationId xmlns:a16="http://schemas.microsoft.com/office/drawing/2014/main" id="{949CEF24-A2A6-4112-A0C4-4240210C72F9}"/>
              </a:ext>
            </a:extLst>
          </p:cNvPr>
          <p:cNvCxnSpPr/>
          <p:nvPr/>
        </p:nvCxnSpPr>
        <p:spPr>
          <a:xfrm>
            <a:off x="0" y="1451528"/>
            <a:ext cx="1219200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3E65BC5-47ED-4B64-9D9F-53C5201C5065}"/>
              </a:ext>
            </a:extLst>
          </p:cNvPr>
          <p:cNvCxnSpPr/>
          <p:nvPr/>
        </p:nvCxnSpPr>
        <p:spPr>
          <a:xfrm>
            <a:off x="0" y="2423523"/>
            <a:ext cx="1219200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2D0099-C2C2-4602-BADC-FCDC0021B6CF}"/>
              </a:ext>
            </a:extLst>
          </p:cNvPr>
          <p:cNvCxnSpPr/>
          <p:nvPr/>
        </p:nvCxnSpPr>
        <p:spPr>
          <a:xfrm>
            <a:off x="0" y="3378532"/>
            <a:ext cx="1219200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8CF71F1-C523-405F-8CDD-B7CC44179A22}"/>
              </a:ext>
            </a:extLst>
          </p:cNvPr>
          <p:cNvCxnSpPr/>
          <p:nvPr/>
        </p:nvCxnSpPr>
        <p:spPr>
          <a:xfrm>
            <a:off x="0" y="4342034"/>
            <a:ext cx="1219200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A72DDAC-172A-4F19-8C49-C2F7BA8CD8A6}"/>
              </a:ext>
            </a:extLst>
          </p:cNvPr>
          <p:cNvCxnSpPr/>
          <p:nvPr/>
        </p:nvCxnSpPr>
        <p:spPr>
          <a:xfrm>
            <a:off x="0" y="5305536"/>
            <a:ext cx="1219200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76A112-938C-4B4C-B071-B758A85A6095}"/>
              </a:ext>
            </a:extLst>
          </p:cNvPr>
          <p:cNvCxnSpPr/>
          <p:nvPr/>
        </p:nvCxnSpPr>
        <p:spPr>
          <a:xfrm>
            <a:off x="0" y="6269038"/>
            <a:ext cx="1219200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924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decel="10000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750" fill="hold"/>
                                        <p:tgtEl>
                                          <p:spTgt spid="8"/>
                                        </p:tgtEl>
                                        <p:attrNameLst>
                                          <p:attrName>ppt_x</p:attrName>
                                        </p:attrNameLst>
                                      </p:cBhvr>
                                      <p:tavLst>
                                        <p:tav tm="0">
                                          <p:val>
                                            <p:strVal val="0-#ppt_w/2"/>
                                          </p:val>
                                        </p:tav>
                                        <p:tav tm="100000">
                                          <p:val>
                                            <p:strVal val="#ppt_x"/>
                                          </p:val>
                                        </p:tav>
                                      </p:tavLst>
                                    </p:anim>
                                    <p:anim calcmode="lin" valueType="num">
                                      <p:cBhvr additive="base">
                                        <p:cTn id="14" dur="7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35" presetClass="path" presetSubtype="0" decel="100000" fill="hold" nodeType="withEffect">
                                  <p:stCondLst>
                                    <p:cond delay="0"/>
                                  </p:stCondLst>
                                  <p:childTnLst>
                                    <p:animMotion origin="layout" path="M 0 3.7037E-6 L -0.08268 3.7037E-6 " pathEditMode="relative" rAng="0" ptsTypes="AA">
                                      <p:cBhvr>
                                        <p:cTn id="20" dur="500" spd="-100000" fill="hold"/>
                                        <p:tgtEl>
                                          <p:spTgt spid="17"/>
                                        </p:tgtEl>
                                        <p:attrNameLst>
                                          <p:attrName>ppt_x</p:attrName>
                                          <p:attrName>ppt_y</p:attrName>
                                        </p:attrNameLst>
                                      </p:cBhvr>
                                      <p:rCtr x="-4141" y="0"/>
                                    </p:animMotion>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35" presetClass="path" presetSubtype="0" decel="100000" fill="hold" grpId="1" nodeType="withEffect">
                                  <p:stCondLst>
                                    <p:cond delay="0"/>
                                  </p:stCondLst>
                                  <p:childTnLst>
                                    <p:animMotion origin="layout" path="M 8.33333E-7 3.7037E-6 L -0.41172 3.7037E-6 " pathEditMode="relative" rAng="0" ptsTypes="AA">
                                      <p:cBhvr>
                                        <p:cTn id="25" dur="500" spd="-100000" fill="hold"/>
                                        <p:tgtEl>
                                          <p:spTgt spid="18"/>
                                        </p:tgtEl>
                                        <p:attrNameLst>
                                          <p:attrName>ppt_x</p:attrName>
                                          <p:attrName>ppt_y</p:attrName>
                                        </p:attrNameLst>
                                      </p:cBhvr>
                                      <p:rCtr x="-20586" y="0"/>
                                    </p:animMotion>
                                  </p:childTnLst>
                                </p:cTn>
                              </p:par>
                            </p:childTnLst>
                          </p:cTn>
                        </p:par>
                      </p:childTnLst>
                    </p:cTn>
                  </p:par>
                  <p:par>
                    <p:cTn id="26" fill="hold">
                      <p:stCondLst>
                        <p:cond delay="indefinite"/>
                      </p:stCondLst>
                      <p:childTnLst>
                        <p:par>
                          <p:cTn id="27" fill="hold">
                            <p:stCondLst>
                              <p:cond delay="0"/>
                            </p:stCondLst>
                            <p:childTnLst>
                              <p:par>
                                <p:cTn id="28" presetID="2" presetClass="entr" presetSubtype="8" decel="10000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750" fill="hold"/>
                                        <p:tgtEl>
                                          <p:spTgt spid="9"/>
                                        </p:tgtEl>
                                        <p:attrNameLst>
                                          <p:attrName>ppt_x</p:attrName>
                                        </p:attrNameLst>
                                      </p:cBhvr>
                                      <p:tavLst>
                                        <p:tav tm="0">
                                          <p:val>
                                            <p:strVal val="0-#ppt_w/2"/>
                                          </p:val>
                                        </p:tav>
                                        <p:tav tm="100000">
                                          <p:val>
                                            <p:strVal val="#ppt_x"/>
                                          </p:val>
                                        </p:tav>
                                      </p:tavLst>
                                    </p:anim>
                                    <p:anim calcmode="lin" valueType="num">
                                      <p:cBhvr additive="base">
                                        <p:cTn id="31" dur="7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childTnLst>
                                </p:cTn>
                              </p:par>
                              <p:par>
                                <p:cTn id="36" presetID="35" presetClass="path" presetSubtype="0" decel="100000" fill="hold" nodeType="withEffect">
                                  <p:stCondLst>
                                    <p:cond delay="0"/>
                                  </p:stCondLst>
                                  <p:childTnLst>
                                    <p:animMotion origin="layout" path="M 0 3.7037E-6 L -0.08268 3.7037E-6 " pathEditMode="relative" rAng="0" ptsTypes="AA">
                                      <p:cBhvr>
                                        <p:cTn id="37" dur="500" spd="-100000" fill="hold"/>
                                        <p:tgtEl>
                                          <p:spTgt spid="43"/>
                                        </p:tgtEl>
                                        <p:attrNameLst>
                                          <p:attrName>ppt_x</p:attrName>
                                          <p:attrName>ppt_y</p:attrName>
                                        </p:attrNameLst>
                                      </p:cBhvr>
                                      <p:rCtr x="-4141" y="0"/>
                                    </p:animMotion>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35" presetClass="path" presetSubtype="0" decel="100000" fill="hold" grpId="1" nodeType="withEffect">
                                  <p:stCondLst>
                                    <p:cond delay="0"/>
                                  </p:stCondLst>
                                  <p:childTnLst>
                                    <p:animMotion origin="layout" path="M 8.33333E-7 3.7037E-6 L -0.41172 3.7037E-6 " pathEditMode="relative" rAng="0" ptsTypes="AA">
                                      <p:cBhvr>
                                        <p:cTn id="42" dur="500" spd="-100000" fill="hold"/>
                                        <p:tgtEl>
                                          <p:spTgt spid="21"/>
                                        </p:tgtEl>
                                        <p:attrNameLst>
                                          <p:attrName>ppt_x</p:attrName>
                                          <p:attrName>ppt_y</p:attrName>
                                        </p:attrNameLst>
                                      </p:cBhvr>
                                      <p:rCtr x="-20586" y="0"/>
                                    </p:animMotion>
                                  </p:childTnLst>
                                </p:cTn>
                              </p:par>
                            </p:childTnLst>
                          </p:cTn>
                        </p:par>
                      </p:childTnLst>
                    </p:cTn>
                  </p:par>
                  <p:par>
                    <p:cTn id="43" fill="hold">
                      <p:stCondLst>
                        <p:cond delay="indefinite"/>
                      </p:stCondLst>
                      <p:childTnLst>
                        <p:par>
                          <p:cTn id="44" fill="hold">
                            <p:stCondLst>
                              <p:cond delay="0"/>
                            </p:stCondLst>
                            <p:childTnLst>
                              <p:par>
                                <p:cTn id="45" presetID="2" presetClass="entr" presetSubtype="8" decel="10000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750" fill="hold"/>
                                        <p:tgtEl>
                                          <p:spTgt spid="10"/>
                                        </p:tgtEl>
                                        <p:attrNameLst>
                                          <p:attrName>ppt_x</p:attrName>
                                        </p:attrNameLst>
                                      </p:cBhvr>
                                      <p:tavLst>
                                        <p:tav tm="0">
                                          <p:val>
                                            <p:strVal val="0-#ppt_w/2"/>
                                          </p:val>
                                        </p:tav>
                                        <p:tav tm="100000">
                                          <p:val>
                                            <p:strVal val="#ppt_x"/>
                                          </p:val>
                                        </p:tav>
                                      </p:tavLst>
                                    </p:anim>
                                    <p:anim calcmode="lin" valueType="num">
                                      <p:cBhvr additive="base">
                                        <p:cTn id="48" dur="75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35" presetClass="path" presetSubtype="0" decel="100000" fill="hold" nodeType="withEffect">
                                  <p:stCondLst>
                                    <p:cond delay="0"/>
                                  </p:stCondLst>
                                  <p:childTnLst>
                                    <p:animMotion origin="layout" path="M 0 3.7037E-6 L -0.08268 3.7037E-6 " pathEditMode="relative" rAng="0" ptsTypes="AA">
                                      <p:cBhvr>
                                        <p:cTn id="54" dur="500" spd="-100000" fill="hold"/>
                                        <p:tgtEl>
                                          <p:spTgt spid="46"/>
                                        </p:tgtEl>
                                        <p:attrNameLst>
                                          <p:attrName>ppt_x</p:attrName>
                                          <p:attrName>ppt_y</p:attrName>
                                        </p:attrNameLst>
                                      </p:cBhvr>
                                      <p:rCtr x="-4141" y="0"/>
                                    </p:animMotion>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childTnLst>
                                </p:cTn>
                              </p:par>
                              <p:par>
                                <p:cTn id="58" presetID="35" presetClass="path" presetSubtype="0" decel="100000" fill="hold" grpId="1" nodeType="withEffect">
                                  <p:stCondLst>
                                    <p:cond delay="0"/>
                                  </p:stCondLst>
                                  <p:childTnLst>
                                    <p:animMotion origin="layout" path="M 8.33333E-7 3.7037E-6 L -0.41172 3.7037E-6 " pathEditMode="relative" rAng="0" ptsTypes="AA">
                                      <p:cBhvr>
                                        <p:cTn id="59" dur="500" spd="-100000" fill="hold"/>
                                        <p:tgtEl>
                                          <p:spTgt spid="23"/>
                                        </p:tgtEl>
                                        <p:attrNameLst>
                                          <p:attrName>ppt_x</p:attrName>
                                          <p:attrName>ppt_y</p:attrName>
                                        </p:attrNameLst>
                                      </p:cBhvr>
                                      <p:rCtr x="-20586" y="0"/>
                                    </p:animMotion>
                                  </p:childTnLst>
                                </p:cTn>
                              </p:par>
                            </p:childTnLst>
                          </p:cTn>
                        </p:par>
                      </p:childTnLst>
                    </p:cTn>
                  </p:par>
                  <p:par>
                    <p:cTn id="60" fill="hold">
                      <p:stCondLst>
                        <p:cond delay="indefinite"/>
                      </p:stCondLst>
                      <p:childTnLst>
                        <p:par>
                          <p:cTn id="61" fill="hold">
                            <p:stCondLst>
                              <p:cond delay="0"/>
                            </p:stCondLst>
                            <p:childTnLst>
                              <p:par>
                                <p:cTn id="62" presetID="2" presetClass="entr" presetSubtype="8" decel="100000"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750" fill="hold"/>
                                        <p:tgtEl>
                                          <p:spTgt spid="11"/>
                                        </p:tgtEl>
                                        <p:attrNameLst>
                                          <p:attrName>ppt_x</p:attrName>
                                        </p:attrNameLst>
                                      </p:cBhvr>
                                      <p:tavLst>
                                        <p:tav tm="0">
                                          <p:val>
                                            <p:strVal val="0-#ppt_w/2"/>
                                          </p:val>
                                        </p:tav>
                                        <p:tav tm="100000">
                                          <p:val>
                                            <p:strVal val="#ppt_x"/>
                                          </p:val>
                                        </p:tav>
                                      </p:tavLst>
                                    </p:anim>
                                    <p:anim calcmode="lin" valueType="num">
                                      <p:cBhvr additive="base">
                                        <p:cTn id="65"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animBg="1"/>
      <p:bldP spid="21" grpId="1" animBg="1"/>
      <p:bldP spid="23" grpId="0" animBg="1"/>
      <p:bldP spid="23" grpId="1" animBg="1"/>
      <p:bldP spid="7" grpId="0" animBg="1"/>
      <p:bldP spid="8" grpId="0" animBg="1"/>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rrow: Pentagon 35">
            <a:extLst>
              <a:ext uri="{FF2B5EF4-FFF2-40B4-BE49-F238E27FC236}">
                <a16:creationId xmlns:a16="http://schemas.microsoft.com/office/drawing/2014/main" id="{0E1B2605-2D1E-4409-94E6-C9DFB9B701B5}"/>
              </a:ext>
            </a:extLst>
          </p:cNvPr>
          <p:cNvSpPr/>
          <p:nvPr/>
        </p:nvSpPr>
        <p:spPr bwMode="auto">
          <a:xfrm>
            <a:off x="737231" y="1053336"/>
            <a:ext cx="4787269" cy="5249056"/>
          </a:xfrm>
          <a:prstGeom prst="homePlate">
            <a:avLst>
              <a:gd name="adj" fmla="val 61227"/>
            </a:avLst>
          </a:prstGeom>
          <a:gradFill flip="none" rotWithShape="1">
            <a:gsLst>
              <a:gs pos="100000">
                <a:schemeClr val="bg2">
                  <a:lumMod val="75000"/>
                </a:schemeClr>
              </a:gs>
              <a:gs pos="62800">
                <a:schemeClr val="bg2"/>
              </a:gs>
              <a:gs pos="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71347C8E-73B7-4871-B2B6-6D934EE89CD3}"/>
              </a:ext>
            </a:extLst>
          </p:cNvPr>
          <p:cNvGrpSpPr/>
          <p:nvPr/>
        </p:nvGrpSpPr>
        <p:grpSpPr>
          <a:xfrm>
            <a:off x="315419" y="2647199"/>
            <a:ext cx="2669142" cy="2003244"/>
            <a:chOff x="8105774" y="756894"/>
            <a:chExt cx="3933830" cy="2952417"/>
          </a:xfrm>
        </p:grpSpPr>
        <p:pic>
          <p:nvPicPr>
            <p:cNvPr id="17" name="Picture 16">
              <a:extLst>
                <a:ext uri="{FF2B5EF4-FFF2-40B4-BE49-F238E27FC236}">
                  <a16:creationId xmlns:a16="http://schemas.microsoft.com/office/drawing/2014/main" id="{1F6A1DE2-40C1-4454-BC0B-79BFC6B3B1EE}"/>
                </a:ext>
              </a:extLst>
            </p:cNvPr>
            <p:cNvPicPr>
              <a:picLocks noChangeAspect="1"/>
            </p:cNvPicPr>
            <p:nvPr/>
          </p:nvPicPr>
          <p:blipFill>
            <a:blip r:embed="rId3"/>
            <a:stretch>
              <a:fillRect/>
            </a:stretch>
          </p:blipFill>
          <p:spPr>
            <a:xfrm>
              <a:off x="8656775" y="1222545"/>
              <a:ext cx="2990714" cy="1993809"/>
            </a:xfrm>
            <a:prstGeom prst="rect">
              <a:avLst/>
            </a:prstGeom>
          </p:spPr>
        </p:pic>
        <p:pic>
          <p:nvPicPr>
            <p:cNvPr id="7" name="Picture 6" descr="A picture containing sitting, black, laptop, white&#10;&#10;Description automatically generated">
              <a:extLst>
                <a:ext uri="{FF2B5EF4-FFF2-40B4-BE49-F238E27FC236}">
                  <a16:creationId xmlns:a16="http://schemas.microsoft.com/office/drawing/2014/main" id="{D29F79A5-F70D-4439-B40D-51FEC37EB32D}"/>
                </a:ext>
              </a:extLst>
            </p:cNvPr>
            <p:cNvPicPr>
              <a:picLocks noChangeAspect="1"/>
            </p:cNvPicPr>
            <p:nvPr/>
          </p:nvPicPr>
          <p:blipFill>
            <a:blip r:embed="rId4"/>
            <a:stretch>
              <a:fillRect/>
            </a:stretch>
          </p:blipFill>
          <p:spPr>
            <a:xfrm>
              <a:off x="8105774" y="756894"/>
              <a:ext cx="3933830" cy="2952417"/>
            </a:xfrm>
            <a:prstGeom prst="rect">
              <a:avLst/>
            </a:prstGeom>
          </p:spPr>
        </p:pic>
      </p:grpSp>
      <p:sp>
        <p:nvSpPr>
          <p:cNvPr id="22" name="Rectangle 21">
            <a:extLst>
              <a:ext uri="{FF2B5EF4-FFF2-40B4-BE49-F238E27FC236}">
                <a16:creationId xmlns:a16="http://schemas.microsoft.com/office/drawing/2014/main" id="{03E971A5-7EC7-4325-8C99-8A0823A6271C}"/>
              </a:ext>
            </a:extLst>
          </p:cNvPr>
          <p:cNvSpPr/>
          <p:nvPr/>
        </p:nvSpPr>
        <p:spPr bwMode="auto">
          <a:xfrm>
            <a:off x="625942" y="2602903"/>
            <a:ext cx="2137035" cy="2435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Segoe UI" pitchFamily="34" charset="0"/>
              </a:rPr>
              <a:t>Configuration Manager</a:t>
            </a:r>
          </a:p>
        </p:txBody>
      </p:sp>
      <p:grpSp>
        <p:nvGrpSpPr>
          <p:cNvPr id="25" name="Group 24">
            <a:extLst>
              <a:ext uri="{FF2B5EF4-FFF2-40B4-BE49-F238E27FC236}">
                <a16:creationId xmlns:a16="http://schemas.microsoft.com/office/drawing/2014/main" id="{3EFBC985-CC0B-470C-A945-59640809E416}"/>
              </a:ext>
            </a:extLst>
          </p:cNvPr>
          <p:cNvGrpSpPr/>
          <p:nvPr/>
        </p:nvGrpSpPr>
        <p:grpSpPr>
          <a:xfrm>
            <a:off x="315419" y="4563811"/>
            <a:ext cx="2669142" cy="2003244"/>
            <a:chOff x="8105774" y="3716931"/>
            <a:chExt cx="3933830" cy="2952417"/>
          </a:xfrm>
        </p:grpSpPr>
        <p:pic>
          <p:nvPicPr>
            <p:cNvPr id="20" name="Picture 19">
              <a:extLst>
                <a:ext uri="{FF2B5EF4-FFF2-40B4-BE49-F238E27FC236}">
                  <a16:creationId xmlns:a16="http://schemas.microsoft.com/office/drawing/2014/main" id="{78C01DB8-0686-4B9B-936E-2315509453AA}"/>
                </a:ext>
              </a:extLst>
            </p:cNvPr>
            <p:cNvPicPr>
              <a:picLocks noChangeAspect="1"/>
            </p:cNvPicPr>
            <p:nvPr/>
          </p:nvPicPr>
          <p:blipFill rotWithShape="1">
            <a:blip r:embed="rId5"/>
            <a:srcRect t="2830"/>
            <a:stretch/>
          </p:blipFill>
          <p:spPr>
            <a:xfrm>
              <a:off x="8649155" y="4172989"/>
              <a:ext cx="2998334" cy="1942310"/>
            </a:xfrm>
            <a:prstGeom prst="rect">
              <a:avLst/>
            </a:prstGeom>
          </p:spPr>
        </p:pic>
        <p:pic>
          <p:nvPicPr>
            <p:cNvPr id="8" name="Picture 7" descr="A picture containing sitting, black, laptop, white&#10;&#10;Description automatically generated">
              <a:extLst>
                <a:ext uri="{FF2B5EF4-FFF2-40B4-BE49-F238E27FC236}">
                  <a16:creationId xmlns:a16="http://schemas.microsoft.com/office/drawing/2014/main" id="{E5C6477E-FD69-462F-B907-3CBA578573C2}"/>
                </a:ext>
              </a:extLst>
            </p:cNvPr>
            <p:cNvPicPr>
              <a:picLocks noChangeAspect="1"/>
            </p:cNvPicPr>
            <p:nvPr/>
          </p:nvPicPr>
          <p:blipFill>
            <a:blip r:embed="rId4"/>
            <a:stretch>
              <a:fillRect/>
            </a:stretch>
          </p:blipFill>
          <p:spPr>
            <a:xfrm>
              <a:off x="8105774" y="3716931"/>
              <a:ext cx="3933830" cy="2952417"/>
            </a:xfrm>
            <a:prstGeom prst="rect">
              <a:avLst/>
            </a:prstGeom>
          </p:spPr>
        </p:pic>
      </p:grpSp>
      <p:sp>
        <p:nvSpPr>
          <p:cNvPr id="23" name="Rectangle 22">
            <a:extLst>
              <a:ext uri="{FF2B5EF4-FFF2-40B4-BE49-F238E27FC236}">
                <a16:creationId xmlns:a16="http://schemas.microsoft.com/office/drawing/2014/main" id="{2925483E-F638-4753-A551-BAA0B934BA07}"/>
              </a:ext>
            </a:extLst>
          </p:cNvPr>
          <p:cNvSpPr/>
          <p:nvPr/>
        </p:nvSpPr>
        <p:spPr bwMode="auto">
          <a:xfrm>
            <a:off x="578046" y="4473058"/>
            <a:ext cx="2137035" cy="2435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Segoe UI" pitchFamily="34" charset="0"/>
              </a:rPr>
              <a:t>Other Endpoint Management Tools</a:t>
            </a:r>
          </a:p>
        </p:txBody>
      </p:sp>
      <p:sp>
        <p:nvSpPr>
          <p:cNvPr id="9" name="Rectangle 8">
            <a:extLst>
              <a:ext uri="{FF2B5EF4-FFF2-40B4-BE49-F238E27FC236}">
                <a16:creationId xmlns:a16="http://schemas.microsoft.com/office/drawing/2014/main" id="{A3E9D1F6-774B-4D84-9587-052B2D38B2BF}"/>
              </a:ext>
            </a:extLst>
          </p:cNvPr>
          <p:cNvSpPr/>
          <p:nvPr/>
        </p:nvSpPr>
        <p:spPr bwMode="auto">
          <a:xfrm>
            <a:off x="581473" y="526357"/>
            <a:ext cx="2181505" cy="418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Segoe UI" pitchFamily="34" charset="0"/>
                <a:cs typeface="Segoe UI" pitchFamily="34" charset="0"/>
              </a:rPr>
              <a:t>Microsoft Intune</a:t>
            </a:r>
          </a:p>
        </p:txBody>
      </p:sp>
      <p:grpSp>
        <p:nvGrpSpPr>
          <p:cNvPr id="26" name="Group 25">
            <a:extLst>
              <a:ext uri="{FF2B5EF4-FFF2-40B4-BE49-F238E27FC236}">
                <a16:creationId xmlns:a16="http://schemas.microsoft.com/office/drawing/2014/main" id="{FA5A9F38-407F-44F4-9208-F7A017C6EDBE}"/>
              </a:ext>
            </a:extLst>
          </p:cNvPr>
          <p:cNvGrpSpPr/>
          <p:nvPr/>
        </p:nvGrpSpPr>
        <p:grpSpPr>
          <a:xfrm>
            <a:off x="315419" y="731682"/>
            <a:ext cx="2669143" cy="2003245"/>
            <a:chOff x="38096" y="2017713"/>
            <a:chExt cx="6604004" cy="4956435"/>
          </a:xfrm>
        </p:grpSpPr>
        <p:grpSp>
          <p:nvGrpSpPr>
            <p:cNvPr id="15" name="Group 14">
              <a:extLst>
                <a:ext uri="{FF2B5EF4-FFF2-40B4-BE49-F238E27FC236}">
                  <a16:creationId xmlns:a16="http://schemas.microsoft.com/office/drawing/2014/main" id="{04FD82F8-3CA7-4B56-8F24-A61D79A2ABA1}"/>
                </a:ext>
              </a:extLst>
            </p:cNvPr>
            <p:cNvGrpSpPr/>
            <p:nvPr/>
          </p:nvGrpSpPr>
          <p:grpSpPr>
            <a:xfrm>
              <a:off x="853440" y="2720340"/>
              <a:ext cx="5181600" cy="3251769"/>
              <a:chOff x="853440" y="2720340"/>
              <a:chExt cx="5181600" cy="3251769"/>
            </a:xfrm>
          </p:grpSpPr>
          <p:sp>
            <p:nvSpPr>
              <p:cNvPr id="14" name="Rectangle 13">
                <a:extLst>
                  <a:ext uri="{FF2B5EF4-FFF2-40B4-BE49-F238E27FC236}">
                    <a16:creationId xmlns:a16="http://schemas.microsoft.com/office/drawing/2014/main" id="{BC512FE6-3C89-493F-8D79-5AB98A59FED5}"/>
                  </a:ext>
                </a:extLst>
              </p:cNvPr>
              <p:cNvSpPr/>
              <p:nvPr/>
            </p:nvSpPr>
            <p:spPr bwMode="auto">
              <a:xfrm>
                <a:off x="853440" y="5869370"/>
                <a:ext cx="5181600" cy="102739"/>
              </a:xfrm>
              <a:prstGeom prst="rect">
                <a:avLst/>
              </a:prstGeom>
              <a:solidFill>
                <a:srgbClr val="E4E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C4B7BE09-F066-4EDF-82BC-C493ABA59AF3}"/>
                  </a:ext>
                </a:extLst>
              </p:cNvPr>
              <p:cNvSpPr/>
              <p:nvPr/>
            </p:nvSpPr>
            <p:spPr bwMode="auto">
              <a:xfrm>
                <a:off x="853440" y="2720340"/>
                <a:ext cx="5181600" cy="102739"/>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D342717B-EE64-4858-9C55-A11C1909E1DC}"/>
                  </a:ext>
                </a:extLst>
              </p:cNvPr>
              <p:cNvPicPr>
                <a:picLocks noChangeAspect="1"/>
              </p:cNvPicPr>
              <p:nvPr/>
            </p:nvPicPr>
            <p:blipFill rotWithShape="1">
              <a:blip r:embed="rId6"/>
              <a:srcRect t="2990" b="4716"/>
              <a:stretch/>
            </p:blipFill>
            <p:spPr>
              <a:xfrm>
                <a:off x="950243" y="2813551"/>
                <a:ext cx="5025107" cy="3091949"/>
              </a:xfrm>
              <a:prstGeom prst="rect">
                <a:avLst/>
              </a:prstGeom>
            </p:spPr>
          </p:pic>
          <p:sp>
            <p:nvSpPr>
              <p:cNvPr id="11" name="Rectangle 10">
                <a:extLst>
                  <a:ext uri="{FF2B5EF4-FFF2-40B4-BE49-F238E27FC236}">
                    <a16:creationId xmlns:a16="http://schemas.microsoft.com/office/drawing/2014/main" id="{39C199A4-0C30-47A4-A38C-27F487679976}"/>
                  </a:ext>
                </a:extLst>
              </p:cNvPr>
              <p:cNvSpPr/>
              <p:nvPr/>
            </p:nvSpPr>
            <p:spPr bwMode="auto">
              <a:xfrm>
                <a:off x="5358358" y="2943139"/>
                <a:ext cx="475284" cy="102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 name="Picture 5" descr="A picture containing sitting, black, laptop, white&#10;&#10;Description automatically generated">
              <a:extLst>
                <a:ext uri="{FF2B5EF4-FFF2-40B4-BE49-F238E27FC236}">
                  <a16:creationId xmlns:a16="http://schemas.microsoft.com/office/drawing/2014/main" id="{6BA62481-35FC-4E50-BC79-5F69526FC75C}"/>
                </a:ext>
              </a:extLst>
            </p:cNvPr>
            <p:cNvPicPr>
              <a:picLocks noChangeAspect="1"/>
            </p:cNvPicPr>
            <p:nvPr/>
          </p:nvPicPr>
          <p:blipFill>
            <a:blip r:embed="rId4"/>
            <a:stretch>
              <a:fillRect/>
            </a:stretch>
          </p:blipFill>
          <p:spPr>
            <a:xfrm>
              <a:off x="38096" y="2017713"/>
              <a:ext cx="6604004" cy="4956435"/>
            </a:xfrm>
            <a:prstGeom prst="rect">
              <a:avLst/>
            </a:prstGeom>
          </p:spPr>
        </p:pic>
      </p:grpSp>
      <p:sp>
        <p:nvSpPr>
          <p:cNvPr id="30" name="Rectangle 29">
            <a:extLst>
              <a:ext uri="{FF2B5EF4-FFF2-40B4-BE49-F238E27FC236}">
                <a16:creationId xmlns:a16="http://schemas.microsoft.com/office/drawing/2014/main" id="{3D3BABF2-5A6B-4C7F-8B20-A2FE93D73F27}"/>
              </a:ext>
            </a:extLst>
          </p:cNvPr>
          <p:cNvSpPr/>
          <p:nvPr/>
        </p:nvSpPr>
        <p:spPr bwMode="auto">
          <a:xfrm>
            <a:off x="5928679" y="1367895"/>
            <a:ext cx="5768022" cy="4256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100000">
                      <a:srgbClr val="0078D4"/>
                    </a:gs>
                    <a:gs pos="0">
                      <a:srgbClr val="0078D4"/>
                    </a:gs>
                  </a:gsLst>
                  <a:lin ang="0" scaled="1"/>
                </a:gradFill>
                <a:effectLst/>
                <a:uLnTx/>
                <a:uFillTx/>
                <a:latin typeface="Segoe UI Semibold"/>
                <a:ea typeface="Segoe UI" pitchFamily="34" charset="0"/>
                <a:cs typeface="Segoe UI" pitchFamily="34" charset="0"/>
              </a:rPr>
              <a:t>Microsoft Endpoint Manager</a:t>
            </a:r>
          </a:p>
        </p:txBody>
      </p:sp>
      <p:sp>
        <p:nvSpPr>
          <p:cNvPr id="33" name="TextBox 32">
            <a:extLst>
              <a:ext uri="{FF2B5EF4-FFF2-40B4-BE49-F238E27FC236}">
                <a16:creationId xmlns:a16="http://schemas.microsoft.com/office/drawing/2014/main" id="{B7283296-8DB6-44BA-8631-99CF7540E901}"/>
              </a:ext>
            </a:extLst>
          </p:cNvPr>
          <p:cNvSpPr txBox="1"/>
          <p:nvPr/>
        </p:nvSpPr>
        <p:spPr>
          <a:xfrm>
            <a:off x="5867878" y="526357"/>
            <a:ext cx="5924073"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00000">
                      <a:srgbClr val="0078D4"/>
                    </a:gs>
                    <a:gs pos="0">
                      <a:srgbClr val="0078D4"/>
                    </a:gs>
                  </a:gsLst>
                  <a:lin ang="0" scaled="1"/>
                </a:gradFill>
                <a:effectLst/>
                <a:uLnTx/>
                <a:uFillTx/>
                <a:latin typeface="Segoe UI"/>
                <a:ea typeface="+mn-ea"/>
                <a:cs typeface="+mn-cs"/>
              </a:rPr>
              <a:t>Integrated solution for IT admins to understand and take action across all endpoints in their estate</a:t>
            </a:r>
          </a:p>
        </p:txBody>
      </p:sp>
      <p:sp>
        <p:nvSpPr>
          <p:cNvPr id="38" name="Rectangle 37">
            <a:extLst>
              <a:ext uri="{FF2B5EF4-FFF2-40B4-BE49-F238E27FC236}">
                <a16:creationId xmlns:a16="http://schemas.microsoft.com/office/drawing/2014/main" id="{B09EA5DF-4D33-4ED6-910F-A72452FBD096}"/>
              </a:ext>
            </a:extLst>
          </p:cNvPr>
          <p:cNvSpPr/>
          <p:nvPr/>
        </p:nvSpPr>
        <p:spPr bwMode="auto">
          <a:xfrm>
            <a:off x="3061942" y="4579900"/>
            <a:ext cx="2372667" cy="14694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62800">
                      <a:srgbClr val="2F2F2F"/>
                    </a:gs>
                    <a:gs pos="0">
                      <a:srgbClr val="2F2F2F"/>
                    </a:gs>
                  </a:gsLst>
                  <a:lin ang="0" scaled="1"/>
                </a:gradFill>
                <a:effectLst/>
                <a:uLnTx/>
                <a:uFillTx/>
                <a:latin typeface="Segoe UI"/>
                <a:ea typeface="+mn-ea"/>
                <a:cs typeface="Segoe UI" pitchFamily="34" charset="0"/>
              </a:rPr>
              <a:t>Desktop Analytics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62800">
                      <a:srgbClr val="2F2F2F"/>
                    </a:gs>
                    <a:gs pos="0">
                      <a:srgbClr val="2F2F2F"/>
                    </a:gs>
                  </a:gsLst>
                  <a:lin ang="0" scaled="1"/>
                </a:gradFill>
                <a:effectLst/>
                <a:uLnTx/>
                <a:uFillTx/>
                <a:latin typeface="Segoe UI"/>
                <a:ea typeface="+mn-ea"/>
                <a:cs typeface="Segoe UI" pitchFamily="34" charset="0"/>
              </a:rPr>
              <a:t>Autopilot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62800">
                      <a:srgbClr val="2F2F2F"/>
                    </a:gs>
                    <a:gs pos="0">
                      <a:srgbClr val="2F2F2F"/>
                    </a:gs>
                  </a:gsLst>
                  <a:lin ang="0" scaled="1"/>
                </a:gradFill>
                <a:effectLst/>
                <a:uLnTx/>
                <a:uFillTx/>
                <a:latin typeface="Segoe UI"/>
                <a:ea typeface="+mn-ea"/>
                <a:cs typeface="Segoe UI" pitchFamily="34" charset="0"/>
              </a:rPr>
              <a:t>and more</a:t>
            </a:r>
          </a:p>
        </p:txBody>
      </p:sp>
      <p:sp>
        <p:nvSpPr>
          <p:cNvPr id="39" name="Rectangle 38">
            <a:extLst>
              <a:ext uri="{FF2B5EF4-FFF2-40B4-BE49-F238E27FC236}">
                <a16:creationId xmlns:a16="http://schemas.microsoft.com/office/drawing/2014/main" id="{713E2416-4252-45E7-9A0B-125A925549DB}"/>
              </a:ext>
            </a:extLst>
          </p:cNvPr>
          <p:cNvSpPr/>
          <p:nvPr/>
        </p:nvSpPr>
        <p:spPr bwMode="auto">
          <a:xfrm>
            <a:off x="3061942" y="3263727"/>
            <a:ext cx="2431154" cy="843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200"/>
              </a:spcAft>
              <a:buClrTx/>
              <a:buSzTx/>
              <a:buFontTx/>
              <a:buNone/>
              <a:tabLst/>
              <a:defRPr/>
            </a:pPr>
            <a:r>
              <a:rPr kumimoji="0" lang="en-US" sz="1200" b="0" i="0" u="none" strike="noStrike" kern="1200" cap="none" spc="0" normalizeH="0" baseline="0" noProof="0">
                <a:ln>
                  <a:noFill/>
                </a:ln>
                <a:gradFill>
                  <a:gsLst>
                    <a:gs pos="62800">
                      <a:srgbClr val="2F2F2F"/>
                    </a:gs>
                    <a:gs pos="0">
                      <a:srgbClr val="2F2F2F"/>
                    </a:gs>
                  </a:gsLst>
                  <a:lin ang="0" scaled="1"/>
                </a:gradFill>
                <a:effectLst/>
                <a:uLnTx/>
                <a:uFillTx/>
                <a:latin typeface="Segoe UI"/>
                <a:ea typeface="+mn-ea"/>
                <a:cs typeface="Segoe UI" pitchFamily="34" charset="0"/>
              </a:rPr>
              <a:t>Intelligent edge for cloud infra</a:t>
            </a:r>
          </a:p>
          <a:p>
            <a:pPr marL="0" marR="0" lvl="0" indent="0" algn="l" defTabSz="932472" rtl="0" eaLnBrk="1" fontAlgn="base" latinLnBrk="0" hangingPunct="1">
              <a:lnSpc>
                <a:spcPct val="90000"/>
              </a:lnSpc>
              <a:spcBef>
                <a:spcPct val="0"/>
              </a:spcBef>
              <a:spcAft>
                <a:spcPts val="200"/>
              </a:spcAft>
              <a:buClrTx/>
              <a:buSzTx/>
              <a:buFontTx/>
              <a:buNone/>
              <a:tabLst/>
              <a:defRPr/>
            </a:pPr>
            <a:r>
              <a:rPr kumimoji="0" lang="en-US" sz="1200" b="0" i="0" u="none" strike="noStrike" kern="1200" cap="none" spc="0" normalizeH="0" baseline="0" noProof="0">
                <a:ln>
                  <a:noFill/>
                </a:ln>
                <a:gradFill>
                  <a:gsLst>
                    <a:gs pos="62800">
                      <a:srgbClr val="2F2F2F"/>
                    </a:gs>
                    <a:gs pos="0">
                      <a:srgbClr val="2F2F2F"/>
                    </a:gs>
                  </a:gsLst>
                  <a:lin ang="0" scaled="1"/>
                </a:gradFill>
                <a:effectLst/>
                <a:uLnTx/>
                <a:uFillTx/>
                <a:latin typeface="Segoe UI"/>
                <a:ea typeface="+mn-ea"/>
                <a:cs typeface="Segoe UI" pitchFamily="34" charset="0"/>
              </a:rPr>
              <a:t>On premises infrastructure</a:t>
            </a:r>
          </a:p>
          <a:p>
            <a:pPr marL="0" marR="0" lvl="0" indent="0" algn="l" defTabSz="932472" rtl="0" eaLnBrk="1" fontAlgn="base" latinLnBrk="0" hangingPunct="1">
              <a:lnSpc>
                <a:spcPct val="90000"/>
              </a:lnSpc>
              <a:spcBef>
                <a:spcPct val="0"/>
              </a:spcBef>
              <a:spcAft>
                <a:spcPts val="200"/>
              </a:spcAft>
              <a:buClrTx/>
              <a:buSzTx/>
              <a:buFontTx/>
              <a:buNone/>
              <a:tabLst/>
              <a:defRPr/>
            </a:pPr>
            <a:r>
              <a:rPr kumimoji="0" lang="en-US" sz="1200" b="0" i="0" u="none" strike="noStrike" kern="1200" cap="none" spc="0" normalizeH="0" baseline="0" noProof="0">
                <a:ln>
                  <a:noFill/>
                </a:ln>
                <a:gradFill>
                  <a:gsLst>
                    <a:gs pos="62800">
                      <a:srgbClr val="2F2F2F"/>
                    </a:gs>
                    <a:gs pos="0">
                      <a:srgbClr val="2F2F2F"/>
                    </a:gs>
                  </a:gsLst>
                  <a:lin ang="0" scaled="1"/>
                </a:gradFill>
                <a:effectLst/>
                <a:uLnTx/>
                <a:uFillTx/>
                <a:latin typeface="Segoe UI"/>
                <a:ea typeface="+mn-ea"/>
                <a:cs typeface="Segoe UI" pitchFamily="34" charset="0"/>
              </a:rPr>
              <a:t>PC Management</a:t>
            </a:r>
          </a:p>
        </p:txBody>
      </p:sp>
      <p:sp>
        <p:nvSpPr>
          <p:cNvPr id="41" name="Rectangle 40">
            <a:extLst>
              <a:ext uri="{FF2B5EF4-FFF2-40B4-BE49-F238E27FC236}">
                <a16:creationId xmlns:a16="http://schemas.microsoft.com/office/drawing/2014/main" id="{0DDD6E4E-B7BD-49DA-AFEE-C625C9CCB4AB}"/>
              </a:ext>
            </a:extLst>
          </p:cNvPr>
          <p:cNvSpPr/>
          <p:nvPr/>
        </p:nvSpPr>
        <p:spPr bwMode="auto">
          <a:xfrm>
            <a:off x="3061943" y="945155"/>
            <a:ext cx="2548422" cy="152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62800">
                      <a:srgbClr val="2F2F2F"/>
                    </a:gs>
                    <a:gs pos="0">
                      <a:srgbClr val="2F2F2F"/>
                    </a:gs>
                  </a:gsLst>
                  <a:lin ang="0" scaled="1"/>
                </a:gradFill>
                <a:effectLst/>
                <a:uLnTx/>
                <a:uFillTx/>
                <a:latin typeface="Segoe UI"/>
                <a:ea typeface="Segoe UI" pitchFamily="34" charset="0"/>
                <a:cs typeface="Segoe UI" pitchFamily="34" charset="0"/>
              </a:rPr>
              <a:t>Cloud infrastructure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62800">
                      <a:srgbClr val="2F2F2F"/>
                    </a:gs>
                    <a:gs pos="0">
                      <a:srgbClr val="2F2F2F"/>
                    </a:gs>
                  </a:gsLst>
                  <a:lin ang="0" scaled="1"/>
                </a:gradFill>
                <a:effectLst/>
                <a:uLnTx/>
                <a:uFillTx/>
                <a:latin typeface="Segoe UI"/>
                <a:ea typeface="Segoe UI" pitchFamily="34" charset="0"/>
                <a:cs typeface="Segoe UI" pitchFamily="34" charset="0"/>
              </a:rPr>
              <a:t>Mobility Management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62800">
                      <a:srgbClr val="2F2F2F"/>
                    </a:gs>
                    <a:gs pos="0">
                      <a:srgbClr val="2F2F2F"/>
                    </a:gs>
                  </a:gsLst>
                  <a:lin ang="0" scaled="1"/>
                </a:gradFill>
                <a:effectLst/>
                <a:uLnTx/>
                <a:uFillTx/>
                <a:latin typeface="Segoe UI"/>
                <a:ea typeface="Segoe UI" pitchFamily="34" charset="0"/>
                <a:cs typeface="Segoe UI" pitchFamily="34" charset="0"/>
              </a:rPr>
              <a:t>PC management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62800">
                      <a:srgbClr val="2F2F2F"/>
                    </a:gs>
                    <a:gs pos="0">
                      <a:srgbClr val="2F2F2F"/>
                    </a:gs>
                  </a:gsLst>
                  <a:lin ang="0" scaled="1"/>
                </a:gradFill>
                <a:effectLst/>
                <a:uLnTx/>
                <a:uFillTx/>
                <a:latin typeface="Segoe UI"/>
                <a:ea typeface="Segoe UI" pitchFamily="34" charset="0"/>
                <a:cs typeface="Segoe UI" pitchFamily="34" charset="0"/>
              </a:rPr>
              <a:t>Security Admin</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62800">
                    <a:srgbClr val="2F2F2F"/>
                  </a:gs>
                  <a:gs pos="0">
                    <a:srgbClr val="2F2F2F"/>
                  </a:gs>
                </a:gsLst>
                <a:lin ang="0" scaled="1"/>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6491893-45F7-4D60-96AA-051460A482EC}"/>
              </a:ext>
            </a:extLst>
          </p:cNvPr>
          <p:cNvGrpSpPr/>
          <p:nvPr/>
        </p:nvGrpSpPr>
        <p:grpSpPr>
          <a:xfrm>
            <a:off x="5173046" y="1482515"/>
            <a:ext cx="7279288" cy="5249056"/>
            <a:chOff x="5130801" y="2033073"/>
            <a:chExt cx="7279288" cy="5249056"/>
          </a:xfrm>
        </p:grpSpPr>
        <p:grpSp>
          <p:nvGrpSpPr>
            <p:cNvPr id="34" name="Group 33">
              <a:extLst>
                <a:ext uri="{FF2B5EF4-FFF2-40B4-BE49-F238E27FC236}">
                  <a16:creationId xmlns:a16="http://schemas.microsoft.com/office/drawing/2014/main" id="{7D35C5E1-436E-455F-8456-4F9E9B64E41B}"/>
                </a:ext>
              </a:extLst>
            </p:cNvPr>
            <p:cNvGrpSpPr/>
            <p:nvPr/>
          </p:nvGrpSpPr>
          <p:grpSpPr>
            <a:xfrm>
              <a:off x="6096000" y="2756704"/>
              <a:ext cx="5654511" cy="3497981"/>
              <a:chOff x="6096000" y="2756704"/>
              <a:chExt cx="5654511" cy="3497981"/>
            </a:xfrm>
          </p:grpSpPr>
          <p:grpSp>
            <p:nvGrpSpPr>
              <p:cNvPr id="27" name="Group 26">
                <a:extLst>
                  <a:ext uri="{FF2B5EF4-FFF2-40B4-BE49-F238E27FC236}">
                    <a16:creationId xmlns:a16="http://schemas.microsoft.com/office/drawing/2014/main" id="{D47B786D-5BC4-41D6-BD30-0F2ECF805007}"/>
                  </a:ext>
                </a:extLst>
              </p:cNvPr>
              <p:cNvGrpSpPr/>
              <p:nvPr/>
            </p:nvGrpSpPr>
            <p:grpSpPr>
              <a:xfrm>
                <a:off x="6121666" y="2756704"/>
                <a:ext cx="5583502" cy="3292694"/>
                <a:chOff x="6144326" y="2602903"/>
                <a:chExt cx="5564185" cy="3255648"/>
              </a:xfrm>
            </p:grpSpPr>
            <p:sp>
              <p:nvSpPr>
                <p:cNvPr id="45" name="Rectangle 44">
                  <a:extLst>
                    <a:ext uri="{FF2B5EF4-FFF2-40B4-BE49-F238E27FC236}">
                      <a16:creationId xmlns:a16="http://schemas.microsoft.com/office/drawing/2014/main" id="{0CEE1E33-DE5C-4C73-9482-A79E746B195F}"/>
                    </a:ext>
                  </a:extLst>
                </p:cNvPr>
                <p:cNvSpPr/>
                <p:nvPr/>
              </p:nvSpPr>
              <p:spPr bwMode="auto">
                <a:xfrm>
                  <a:off x="6144326" y="2602903"/>
                  <a:ext cx="5564185" cy="207881"/>
                </a:xfrm>
                <a:prstGeom prst="rect">
                  <a:avLst/>
                </a:prstGeom>
                <a:solidFill>
                  <a:srgbClr val="4846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descr="A screenshot of a social media post&#10;&#10;Description automatically generated">
                  <a:extLst>
                    <a:ext uri="{FF2B5EF4-FFF2-40B4-BE49-F238E27FC236}">
                      <a16:creationId xmlns:a16="http://schemas.microsoft.com/office/drawing/2014/main" id="{D01B88FD-483A-4614-80EC-C78C267B611A}"/>
                    </a:ext>
                  </a:extLst>
                </p:cNvPr>
                <p:cNvPicPr>
                  <a:picLocks noChangeAspect="1"/>
                </p:cNvPicPr>
                <p:nvPr/>
              </p:nvPicPr>
              <p:blipFill>
                <a:blip r:embed="rId7"/>
                <a:stretch>
                  <a:fillRect/>
                </a:stretch>
              </p:blipFill>
              <p:spPr>
                <a:xfrm>
                  <a:off x="6152318" y="2723681"/>
                  <a:ext cx="5531326" cy="3134870"/>
                </a:xfrm>
                <a:prstGeom prst="rect">
                  <a:avLst/>
                </a:prstGeom>
              </p:spPr>
            </p:pic>
          </p:grpSp>
          <p:sp>
            <p:nvSpPr>
              <p:cNvPr id="32" name="Rectangle 31">
                <a:extLst>
                  <a:ext uri="{FF2B5EF4-FFF2-40B4-BE49-F238E27FC236}">
                    <a16:creationId xmlns:a16="http://schemas.microsoft.com/office/drawing/2014/main" id="{397DD405-8AB9-42AF-A1CE-C00277E16988}"/>
                  </a:ext>
                </a:extLst>
              </p:cNvPr>
              <p:cNvSpPr/>
              <p:nvPr/>
            </p:nvSpPr>
            <p:spPr bwMode="auto">
              <a:xfrm>
                <a:off x="6096000" y="6039971"/>
                <a:ext cx="5654511" cy="21471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1" name="Picture 50" descr="A picture containing sitting, black, laptop, white&#10;&#10;Description automatically generated">
              <a:extLst>
                <a:ext uri="{FF2B5EF4-FFF2-40B4-BE49-F238E27FC236}">
                  <a16:creationId xmlns:a16="http://schemas.microsoft.com/office/drawing/2014/main" id="{B97A77AA-9ADE-491E-9651-72A68F4D1252}"/>
                </a:ext>
              </a:extLst>
            </p:cNvPr>
            <p:cNvPicPr>
              <a:picLocks noChangeAspect="1"/>
            </p:cNvPicPr>
            <p:nvPr/>
          </p:nvPicPr>
          <p:blipFill>
            <a:blip r:embed="rId4"/>
            <a:stretch>
              <a:fillRect/>
            </a:stretch>
          </p:blipFill>
          <p:spPr>
            <a:xfrm>
              <a:off x="5130801" y="2033073"/>
              <a:ext cx="7279288" cy="5249056"/>
            </a:xfrm>
            <a:prstGeom prst="rect">
              <a:avLst/>
            </a:prstGeom>
          </p:spPr>
        </p:pic>
      </p:grpSp>
    </p:spTree>
    <p:extLst>
      <p:ext uri="{BB962C8B-B14F-4D97-AF65-F5344CB8AC3E}">
        <p14:creationId xmlns:p14="http://schemas.microsoft.com/office/powerpoint/2010/main" val="1676538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35" presetClass="path" presetSubtype="0" decel="100000" fill="hold" grpId="1" nodeType="withEffect">
                                  <p:stCondLst>
                                    <p:cond delay="0"/>
                                  </p:stCondLst>
                                  <p:childTnLst>
                                    <p:animMotion origin="layout" path="M -8.33333E-7 -2.59259E-6 L -0.04922 -2.59259E-6 " pathEditMode="relative" rAng="0" ptsTypes="AA">
                                      <p:cBhvr>
                                        <p:cTn id="9" dur="650" spd="-100000" fill="hold"/>
                                        <p:tgtEl>
                                          <p:spTgt spid="36"/>
                                        </p:tgtEl>
                                        <p:attrNameLst>
                                          <p:attrName>ppt_x</p:attrName>
                                          <p:attrName>ppt_y</p:attrName>
                                        </p:attrNameLst>
                                      </p:cBhvr>
                                      <p:rCtr x="-2461"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par>
                                <p:cTn id="15" presetID="35" presetClass="path" presetSubtype="0" decel="100000" fill="hold" grpId="1" nodeType="withEffect">
                                  <p:stCondLst>
                                    <p:cond delay="0"/>
                                  </p:stCondLst>
                                  <p:childTnLst>
                                    <p:animMotion origin="layout" path="M 1.04167E-6 -1.11111E-6 L -0.03047 -1.11111E-6 " pathEditMode="relative" rAng="0" ptsTypes="AA">
                                      <p:cBhvr>
                                        <p:cTn id="16" dur="650" spd="-100000" fill="hold"/>
                                        <p:tgtEl>
                                          <p:spTgt spid="41"/>
                                        </p:tgtEl>
                                        <p:attrNameLst>
                                          <p:attrName>ppt_x</p:attrName>
                                          <p:attrName>ppt_y</p:attrName>
                                        </p:attrNameLst>
                                      </p:cBhvr>
                                      <p:rCtr x="-1523"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35" presetClass="path" presetSubtype="0" decel="100000" fill="hold" grpId="1" nodeType="withEffect">
                                  <p:stCondLst>
                                    <p:cond delay="0"/>
                                  </p:stCondLst>
                                  <p:childTnLst>
                                    <p:animMotion origin="layout" path="M -1.25E-6 1.48148E-6 L -0.03047 1.48148E-6 " pathEditMode="relative" rAng="0" ptsTypes="AA">
                                      <p:cBhvr>
                                        <p:cTn id="23" dur="650" spd="-100000" fill="hold"/>
                                        <p:tgtEl>
                                          <p:spTgt spid="39"/>
                                        </p:tgtEl>
                                        <p:attrNameLst>
                                          <p:attrName>ppt_x</p:attrName>
                                          <p:attrName>ppt_y</p:attrName>
                                        </p:attrNameLst>
                                      </p:cBhvr>
                                      <p:rCtr x="-1523" y="0"/>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35" presetClass="path" presetSubtype="0" decel="100000" fill="hold" grpId="1" nodeType="withEffect">
                                  <p:stCondLst>
                                    <p:cond delay="0"/>
                                  </p:stCondLst>
                                  <p:childTnLst>
                                    <p:animMotion origin="layout" path="M 2.5E-6 0 L -0.03047 0 " pathEditMode="relative" rAng="0" ptsTypes="AA">
                                      <p:cBhvr>
                                        <p:cTn id="30" dur="650" spd="-100000" fill="hold"/>
                                        <p:tgtEl>
                                          <p:spTgt spid="38"/>
                                        </p:tgtEl>
                                        <p:attrNameLst>
                                          <p:attrName>ppt_x</p:attrName>
                                          <p:attrName>ppt_y</p:attrName>
                                        </p:attrNameLst>
                                      </p:cBhvr>
                                      <p:rCtr x="-15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8" grpId="0"/>
      <p:bldP spid="38" grpId="1"/>
      <p:bldP spid="39" grpId="0"/>
      <p:bldP spid="39" grpId="1"/>
      <p:bldP spid="41" grpId="0"/>
      <p:bldP spid="4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D4636A4A-8F06-4171-B525-C254A5E8A3CD}"/>
              </a:ext>
            </a:extLst>
          </p:cNvPr>
          <p:cNvCxnSpPr>
            <a:cxnSpLocks/>
          </p:cNvCxnSpPr>
          <p:nvPr/>
        </p:nvCxnSpPr>
        <p:spPr>
          <a:xfrm flipH="1">
            <a:off x="1" y="2017913"/>
            <a:ext cx="12191135" cy="0"/>
          </a:xfrm>
          <a:prstGeom prst="line">
            <a:avLst/>
          </a:prstGeom>
          <a:ln w="2540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86EF93C-81AF-42CE-8B8E-725E8AF3BB68}"/>
              </a:ext>
            </a:extLst>
          </p:cNvPr>
          <p:cNvSpPr/>
          <p:nvPr/>
        </p:nvSpPr>
        <p:spPr>
          <a:xfrm>
            <a:off x="614686" y="2579624"/>
            <a:ext cx="1828541" cy="720095"/>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Risk-based Control</a:t>
            </a:r>
          </a:p>
        </p:txBody>
      </p:sp>
      <p:sp>
        <p:nvSpPr>
          <p:cNvPr id="24" name="Rectangle 23">
            <a:extLst>
              <a:ext uri="{FF2B5EF4-FFF2-40B4-BE49-F238E27FC236}">
                <a16:creationId xmlns:a16="http://schemas.microsoft.com/office/drawing/2014/main" id="{9A8061A0-06BF-46ED-8397-949E92DC29AF}"/>
              </a:ext>
            </a:extLst>
          </p:cNvPr>
          <p:cNvSpPr/>
          <p:nvPr/>
        </p:nvSpPr>
        <p:spPr>
          <a:xfrm>
            <a:off x="2445247" y="2579624"/>
            <a:ext cx="1828541" cy="706039"/>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Zero Touch Provisioning</a:t>
            </a:r>
          </a:p>
        </p:txBody>
      </p:sp>
      <p:sp>
        <p:nvSpPr>
          <p:cNvPr id="25" name="Rectangle 24">
            <a:extLst>
              <a:ext uri="{FF2B5EF4-FFF2-40B4-BE49-F238E27FC236}">
                <a16:creationId xmlns:a16="http://schemas.microsoft.com/office/drawing/2014/main" id="{928CC042-E544-41DF-A3C0-70CE29DAF7E3}"/>
              </a:ext>
            </a:extLst>
          </p:cNvPr>
          <p:cNvSpPr/>
          <p:nvPr/>
        </p:nvSpPr>
        <p:spPr>
          <a:xfrm>
            <a:off x="4275808" y="2579624"/>
            <a:ext cx="1828541" cy="706039"/>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Intelligent Security</a:t>
            </a:r>
          </a:p>
        </p:txBody>
      </p:sp>
      <p:sp>
        <p:nvSpPr>
          <p:cNvPr id="26" name="Rectangle 25">
            <a:extLst>
              <a:ext uri="{FF2B5EF4-FFF2-40B4-BE49-F238E27FC236}">
                <a16:creationId xmlns:a16="http://schemas.microsoft.com/office/drawing/2014/main" id="{008242DA-EA6C-472F-A5F3-7B6782A31CA5}"/>
              </a:ext>
            </a:extLst>
          </p:cNvPr>
          <p:cNvSpPr/>
          <p:nvPr/>
        </p:nvSpPr>
        <p:spPr>
          <a:xfrm>
            <a:off x="6106370" y="2579624"/>
            <a:ext cx="1828541" cy="706039"/>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Advanced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Analytics</a:t>
            </a:r>
          </a:p>
        </p:txBody>
      </p:sp>
      <p:sp>
        <p:nvSpPr>
          <p:cNvPr id="27" name="Rectangle 26">
            <a:extLst>
              <a:ext uri="{FF2B5EF4-FFF2-40B4-BE49-F238E27FC236}">
                <a16:creationId xmlns:a16="http://schemas.microsoft.com/office/drawing/2014/main" id="{8C0EC100-53C7-49EA-B9E4-A65A8548CC30}"/>
              </a:ext>
            </a:extLst>
          </p:cNvPr>
          <p:cNvSpPr/>
          <p:nvPr/>
        </p:nvSpPr>
        <p:spPr>
          <a:xfrm>
            <a:off x="7936931" y="2579624"/>
            <a:ext cx="1828541" cy="706039"/>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Unified Management</a:t>
            </a:r>
          </a:p>
        </p:txBody>
      </p:sp>
      <p:sp>
        <p:nvSpPr>
          <p:cNvPr id="28" name="Rectangle 27">
            <a:extLst>
              <a:ext uri="{FF2B5EF4-FFF2-40B4-BE49-F238E27FC236}">
                <a16:creationId xmlns:a16="http://schemas.microsoft.com/office/drawing/2014/main" id="{E9804A4A-CF9F-4846-9273-A233FC27DE1B}"/>
              </a:ext>
            </a:extLst>
          </p:cNvPr>
          <p:cNvSpPr/>
          <p:nvPr/>
        </p:nvSpPr>
        <p:spPr>
          <a:xfrm>
            <a:off x="9767494" y="2579624"/>
            <a:ext cx="1828541" cy="720095"/>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Full stack integration</a:t>
            </a:r>
          </a:p>
        </p:txBody>
      </p:sp>
      <p:sp>
        <p:nvSpPr>
          <p:cNvPr id="29" name="Rectangle 28">
            <a:extLst>
              <a:ext uri="{FF2B5EF4-FFF2-40B4-BE49-F238E27FC236}">
                <a16:creationId xmlns:a16="http://schemas.microsoft.com/office/drawing/2014/main" id="{2DDE7ACC-B64C-4373-BB7E-9163740A6669}"/>
              </a:ext>
            </a:extLst>
          </p:cNvPr>
          <p:cNvSpPr/>
          <p:nvPr/>
        </p:nvSpPr>
        <p:spPr>
          <a:xfrm>
            <a:off x="614686" y="3439825"/>
            <a:ext cx="1828541" cy="289310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Endpoint Compliance and Risk</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Conditional Access</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App Protection Policy</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Third party risk and compliance signaling</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9158B81B-E036-4AE7-B97C-0600998C0AD6}"/>
              </a:ext>
            </a:extLst>
          </p:cNvPr>
          <p:cNvSpPr/>
          <p:nvPr/>
        </p:nvSpPr>
        <p:spPr>
          <a:xfrm>
            <a:off x="2445247" y="3439825"/>
            <a:ext cx="1828541" cy="2029298"/>
          </a:xfrm>
          <a:prstGeom prst="rect">
            <a:avLst/>
          </a:prstGeom>
        </p:spPr>
        <p:txBody>
          <a:bodyPr wrap="square"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Windows Autopilot</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Android Enterprise ZTD</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Apple DEP</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Samsung Knox Mobile Enrollment</a:t>
            </a: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p:txBody>
      </p:sp>
      <p:sp>
        <p:nvSpPr>
          <p:cNvPr id="31" name="Rectangle 30">
            <a:extLst>
              <a:ext uri="{FF2B5EF4-FFF2-40B4-BE49-F238E27FC236}">
                <a16:creationId xmlns:a16="http://schemas.microsoft.com/office/drawing/2014/main" id="{EC2FC3EA-3FFF-4AD2-8B1B-A9544AE210D3}"/>
              </a:ext>
            </a:extLst>
          </p:cNvPr>
          <p:cNvSpPr/>
          <p:nvPr/>
        </p:nvSpPr>
        <p:spPr>
          <a:xfrm>
            <a:off x="9767494" y="3439825"/>
            <a:ext cx="1828541" cy="2246769"/>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Role Based Admin</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Graph API</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PowerShell</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Audit</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Cloud content optimization</a:t>
            </a:r>
          </a:p>
        </p:txBody>
      </p:sp>
      <p:sp>
        <p:nvSpPr>
          <p:cNvPr id="32" name="Rectangle 31">
            <a:extLst>
              <a:ext uri="{FF2B5EF4-FFF2-40B4-BE49-F238E27FC236}">
                <a16:creationId xmlns:a16="http://schemas.microsoft.com/office/drawing/2014/main" id="{27B878F5-6427-4DEF-96A4-3C50430E9525}"/>
              </a:ext>
            </a:extLst>
          </p:cNvPr>
          <p:cNvSpPr/>
          <p:nvPr/>
        </p:nvSpPr>
        <p:spPr>
          <a:xfrm>
            <a:off x="7936931" y="3439825"/>
            <a:ext cx="1828541" cy="2677656"/>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Mobility and PC Management</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M365 Admin Center</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Guided Deployments</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Office 365 Pro Plus</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Edge</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8EB0CD27-AF87-41F4-9957-171BE826962E}"/>
              </a:ext>
            </a:extLst>
          </p:cNvPr>
          <p:cNvSpPr/>
          <p:nvPr/>
        </p:nvSpPr>
        <p:spPr>
          <a:xfrm>
            <a:off x="6106370" y="3439825"/>
            <a:ext cx="1828541" cy="2677656"/>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Technology Experience Score</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Desktop Analytics</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Log Analytics</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Real time advanced threat detection</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Dynamic user risk assessment</a:t>
            </a:r>
          </a:p>
        </p:txBody>
      </p:sp>
      <p:sp>
        <p:nvSpPr>
          <p:cNvPr id="34" name="Rectangle 33">
            <a:extLst>
              <a:ext uri="{FF2B5EF4-FFF2-40B4-BE49-F238E27FC236}">
                <a16:creationId xmlns:a16="http://schemas.microsoft.com/office/drawing/2014/main" id="{C3F7543F-31EC-4849-95A1-31FAE7A11806}"/>
              </a:ext>
            </a:extLst>
          </p:cNvPr>
          <p:cNvSpPr/>
          <p:nvPr/>
        </p:nvSpPr>
        <p:spPr>
          <a:xfrm>
            <a:off x="4275808" y="3439825"/>
            <a:ext cx="1828541" cy="2677656"/>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Secure Score</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Advanced Threat Protection</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BitLocker management</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Security Baselines</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Windows Hello,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Attestation</a:t>
            </a:r>
          </a:p>
        </p:txBody>
      </p:sp>
      <p:grpSp>
        <p:nvGrpSpPr>
          <p:cNvPr id="3" name="Group 2">
            <a:extLst>
              <a:ext uri="{FF2B5EF4-FFF2-40B4-BE49-F238E27FC236}">
                <a16:creationId xmlns:a16="http://schemas.microsoft.com/office/drawing/2014/main" id="{67F2A5E5-B3FF-458D-B103-D347D3A51D5C}"/>
              </a:ext>
            </a:extLst>
          </p:cNvPr>
          <p:cNvGrpSpPr/>
          <p:nvPr/>
        </p:nvGrpSpPr>
        <p:grpSpPr>
          <a:xfrm>
            <a:off x="1397268" y="1889460"/>
            <a:ext cx="263375" cy="263371"/>
            <a:chOff x="1206266" y="1717792"/>
            <a:chExt cx="606312" cy="606308"/>
          </a:xfrm>
          <a:solidFill>
            <a:schemeClr val="accent1"/>
          </a:solidFill>
        </p:grpSpPr>
        <p:sp>
          <p:nvSpPr>
            <p:cNvPr id="21" name="Oval 20">
              <a:extLst>
                <a:ext uri="{FF2B5EF4-FFF2-40B4-BE49-F238E27FC236}">
                  <a16:creationId xmlns:a16="http://schemas.microsoft.com/office/drawing/2014/main" id="{88A25224-37D2-4D10-85F1-4A9D1B7245F0}"/>
                </a:ext>
              </a:extLst>
            </p:cNvPr>
            <p:cNvSpPr/>
            <p:nvPr/>
          </p:nvSpPr>
          <p:spPr bwMode="auto">
            <a:xfrm>
              <a:off x="1206266" y="1717792"/>
              <a:ext cx="606312" cy="6063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Plus Sign 22">
              <a:extLst>
                <a:ext uri="{FF2B5EF4-FFF2-40B4-BE49-F238E27FC236}">
                  <a16:creationId xmlns:a16="http://schemas.microsoft.com/office/drawing/2014/main" id="{9B5FEB94-8FD2-44B8-9ECA-E39F50202B2A}"/>
                </a:ext>
              </a:extLst>
            </p:cNvPr>
            <p:cNvSpPr/>
            <p:nvPr/>
          </p:nvSpPr>
          <p:spPr bwMode="auto">
            <a:xfrm>
              <a:off x="1312731" y="1824257"/>
              <a:ext cx="393382" cy="393379"/>
            </a:xfrm>
            <a:prstGeom prst="mathPlus">
              <a:avLst>
                <a:gd name="adj1" fmla="val 6335"/>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866B31B9-E7E7-49B4-B803-AF26C18793D9}"/>
              </a:ext>
            </a:extLst>
          </p:cNvPr>
          <p:cNvGrpSpPr/>
          <p:nvPr/>
        </p:nvGrpSpPr>
        <p:grpSpPr>
          <a:xfrm>
            <a:off x="3227830" y="1889460"/>
            <a:ext cx="263375" cy="263371"/>
            <a:chOff x="8534927" y="4589146"/>
            <a:chExt cx="390554" cy="390552"/>
          </a:xfrm>
          <a:solidFill>
            <a:schemeClr val="accent1"/>
          </a:solidFill>
        </p:grpSpPr>
        <p:sp>
          <p:nvSpPr>
            <p:cNvPr id="39" name="Oval 38">
              <a:extLst>
                <a:ext uri="{FF2B5EF4-FFF2-40B4-BE49-F238E27FC236}">
                  <a16:creationId xmlns:a16="http://schemas.microsoft.com/office/drawing/2014/main" id="{DEF82C3B-4F54-4A10-86B7-6AE6CADF074E}"/>
                </a:ext>
              </a:extLst>
            </p:cNvPr>
            <p:cNvSpPr/>
            <p:nvPr/>
          </p:nvSpPr>
          <p:spPr bwMode="auto">
            <a:xfrm>
              <a:off x="8534927" y="4589146"/>
              <a:ext cx="390554" cy="3905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40" name="Plus Sign 39">
              <a:extLst>
                <a:ext uri="{FF2B5EF4-FFF2-40B4-BE49-F238E27FC236}">
                  <a16:creationId xmlns:a16="http://schemas.microsoft.com/office/drawing/2014/main" id="{164D4E89-6F0D-496C-8E7A-EF7BB53C09B7}"/>
                </a:ext>
              </a:extLst>
            </p:cNvPr>
            <p:cNvSpPr/>
            <p:nvPr/>
          </p:nvSpPr>
          <p:spPr bwMode="auto">
            <a:xfrm>
              <a:off x="8603506" y="4657725"/>
              <a:ext cx="253396" cy="253394"/>
            </a:xfrm>
            <a:prstGeom prst="mathPlus">
              <a:avLst>
                <a:gd name="adj1" fmla="val 6335"/>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22F512E0-1B56-45BE-B30B-D4292F02C03C}"/>
              </a:ext>
            </a:extLst>
          </p:cNvPr>
          <p:cNvGrpSpPr/>
          <p:nvPr/>
        </p:nvGrpSpPr>
        <p:grpSpPr>
          <a:xfrm>
            <a:off x="5058391" y="1889460"/>
            <a:ext cx="263375" cy="263371"/>
            <a:chOff x="8534927" y="4589146"/>
            <a:chExt cx="390554" cy="390552"/>
          </a:xfrm>
          <a:solidFill>
            <a:schemeClr val="accent1"/>
          </a:solidFill>
        </p:grpSpPr>
        <p:sp>
          <p:nvSpPr>
            <p:cNvPr id="42" name="Oval 41">
              <a:extLst>
                <a:ext uri="{FF2B5EF4-FFF2-40B4-BE49-F238E27FC236}">
                  <a16:creationId xmlns:a16="http://schemas.microsoft.com/office/drawing/2014/main" id="{5B981F5E-A472-4023-9BFB-5B9587387097}"/>
                </a:ext>
              </a:extLst>
            </p:cNvPr>
            <p:cNvSpPr/>
            <p:nvPr/>
          </p:nvSpPr>
          <p:spPr bwMode="auto">
            <a:xfrm>
              <a:off x="8534927" y="4589146"/>
              <a:ext cx="390554" cy="3905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43" name="Plus Sign 42">
              <a:extLst>
                <a:ext uri="{FF2B5EF4-FFF2-40B4-BE49-F238E27FC236}">
                  <a16:creationId xmlns:a16="http://schemas.microsoft.com/office/drawing/2014/main" id="{AF6D864E-7CBD-47EA-B746-B94BDFA8D020}"/>
                </a:ext>
              </a:extLst>
            </p:cNvPr>
            <p:cNvSpPr/>
            <p:nvPr/>
          </p:nvSpPr>
          <p:spPr bwMode="auto">
            <a:xfrm>
              <a:off x="8603506" y="4657725"/>
              <a:ext cx="253396" cy="253394"/>
            </a:xfrm>
            <a:prstGeom prst="mathPlus">
              <a:avLst>
                <a:gd name="adj1" fmla="val 6335"/>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6C85D165-AA58-49BC-80A6-B3F82A65CFF2}"/>
              </a:ext>
            </a:extLst>
          </p:cNvPr>
          <p:cNvGrpSpPr/>
          <p:nvPr/>
        </p:nvGrpSpPr>
        <p:grpSpPr>
          <a:xfrm>
            <a:off x="6888953" y="1889460"/>
            <a:ext cx="263375" cy="263371"/>
            <a:chOff x="8534927" y="4589146"/>
            <a:chExt cx="390554" cy="390552"/>
          </a:xfrm>
          <a:solidFill>
            <a:schemeClr val="accent1"/>
          </a:solidFill>
        </p:grpSpPr>
        <p:sp>
          <p:nvSpPr>
            <p:cNvPr id="45" name="Oval 44">
              <a:extLst>
                <a:ext uri="{FF2B5EF4-FFF2-40B4-BE49-F238E27FC236}">
                  <a16:creationId xmlns:a16="http://schemas.microsoft.com/office/drawing/2014/main" id="{CFDFDA3F-71F2-46C6-98C4-A373D388153A}"/>
                </a:ext>
              </a:extLst>
            </p:cNvPr>
            <p:cNvSpPr/>
            <p:nvPr/>
          </p:nvSpPr>
          <p:spPr bwMode="auto">
            <a:xfrm>
              <a:off x="8534927" y="4589146"/>
              <a:ext cx="390554" cy="390552"/>
            </a:xfrm>
            <a:prstGeom prst="ellipse">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46" name="Plus Sign 45">
              <a:extLst>
                <a:ext uri="{FF2B5EF4-FFF2-40B4-BE49-F238E27FC236}">
                  <a16:creationId xmlns:a16="http://schemas.microsoft.com/office/drawing/2014/main" id="{02E1A302-78EE-4AD3-AD66-028B17654187}"/>
                </a:ext>
              </a:extLst>
            </p:cNvPr>
            <p:cNvSpPr/>
            <p:nvPr/>
          </p:nvSpPr>
          <p:spPr bwMode="auto">
            <a:xfrm>
              <a:off x="8603506" y="4657725"/>
              <a:ext cx="253396" cy="253394"/>
            </a:xfrm>
            <a:prstGeom prst="mathPlus">
              <a:avLst>
                <a:gd name="adj1" fmla="val 6335"/>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F2D66026-8A2C-4214-A43B-42FAE318CF74}"/>
              </a:ext>
            </a:extLst>
          </p:cNvPr>
          <p:cNvGrpSpPr/>
          <p:nvPr/>
        </p:nvGrpSpPr>
        <p:grpSpPr>
          <a:xfrm>
            <a:off x="8719514" y="1889460"/>
            <a:ext cx="263375" cy="263371"/>
            <a:chOff x="8534927" y="4589146"/>
            <a:chExt cx="390554" cy="390552"/>
          </a:xfrm>
          <a:solidFill>
            <a:schemeClr val="accent1"/>
          </a:solidFill>
        </p:grpSpPr>
        <p:sp>
          <p:nvSpPr>
            <p:cNvPr id="48" name="Oval 47">
              <a:extLst>
                <a:ext uri="{FF2B5EF4-FFF2-40B4-BE49-F238E27FC236}">
                  <a16:creationId xmlns:a16="http://schemas.microsoft.com/office/drawing/2014/main" id="{C6A5A040-7DC7-4033-B449-2D73B979D4F5}"/>
                </a:ext>
              </a:extLst>
            </p:cNvPr>
            <p:cNvSpPr/>
            <p:nvPr/>
          </p:nvSpPr>
          <p:spPr bwMode="auto">
            <a:xfrm>
              <a:off x="8534927" y="4589146"/>
              <a:ext cx="390554" cy="3905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49" name="Plus Sign 48">
              <a:extLst>
                <a:ext uri="{FF2B5EF4-FFF2-40B4-BE49-F238E27FC236}">
                  <a16:creationId xmlns:a16="http://schemas.microsoft.com/office/drawing/2014/main" id="{A9574465-A8E8-4080-A2F9-1E44D7E038BD}"/>
                </a:ext>
              </a:extLst>
            </p:cNvPr>
            <p:cNvSpPr/>
            <p:nvPr/>
          </p:nvSpPr>
          <p:spPr bwMode="auto">
            <a:xfrm>
              <a:off x="8603506" y="4657725"/>
              <a:ext cx="253396" cy="253394"/>
            </a:xfrm>
            <a:prstGeom prst="mathPlus">
              <a:avLst>
                <a:gd name="adj1" fmla="val 6335"/>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BE85E7AD-ED85-43C5-AD7E-CF76DAAA9548}"/>
              </a:ext>
            </a:extLst>
          </p:cNvPr>
          <p:cNvGrpSpPr/>
          <p:nvPr/>
        </p:nvGrpSpPr>
        <p:grpSpPr>
          <a:xfrm>
            <a:off x="10550077" y="1889460"/>
            <a:ext cx="263375" cy="263371"/>
            <a:chOff x="8534927" y="4589146"/>
            <a:chExt cx="390554" cy="390552"/>
          </a:xfrm>
          <a:solidFill>
            <a:schemeClr val="accent1"/>
          </a:solidFill>
        </p:grpSpPr>
        <p:sp>
          <p:nvSpPr>
            <p:cNvPr id="51" name="Oval 50">
              <a:extLst>
                <a:ext uri="{FF2B5EF4-FFF2-40B4-BE49-F238E27FC236}">
                  <a16:creationId xmlns:a16="http://schemas.microsoft.com/office/drawing/2014/main" id="{2E34B2FE-2EA8-476A-958D-C22C0C38E111}"/>
                </a:ext>
              </a:extLst>
            </p:cNvPr>
            <p:cNvSpPr/>
            <p:nvPr/>
          </p:nvSpPr>
          <p:spPr bwMode="auto">
            <a:xfrm>
              <a:off x="8534927" y="4589146"/>
              <a:ext cx="390554" cy="3905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52" name="Plus Sign 51">
              <a:extLst>
                <a:ext uri="{FF2B5EF4-FFF2-40B4-BE49-F238E27FC236}">
                  <a16:creationId xmlns:a16="http://schemas.microsoft.com/office/drawing/2014/main" id="{6A843937-5FF8-4D84-B7EA-7EEB9AFDD032}"/>
                </a:ext>
              </a:extLst>
            </p:cNvPr>
            <p:cNvSpPr/>
            <p:nvPr/>
          </p:nvSpPr>
          <p:spPr bwMode="auto">
            <a:xfrm>
              <a:off x="8603506" y="4657725"/>
              <a:ext cx="253396" cy="253394"/>
            </a:xfrm>
            <a:prstGeom prst="mathPlus">
              <a:avLst>
                <a:gd name="adj1" fmla="val 6335"/>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5A383937-1438-4F08-AC0E-0C24DE6A5041}"/>
              </a:ext>
            </a:extLst>
          </p:cNvPr>
          <p:cNvGrpSpPr/>
          <p:nvPr/>
        </p:nvGrpSpPr>
        <p:grpSpPr>
          <a:xfrm>
            <a:off x="9180632" y="522557"/>
            <a:ext cx="2674951" cy="1000596"/>
            <a:chOff x="9532138" y="271879"/>
            <a:chExt cx="2728590" cy="1020660"/>
          </a:xfrm>
        </p:grpSpPr>
        <p:grpSp>
          <p:nvGrpSpPr>
            <p:cNvPr id="9" name="Group 8">
              <a:extLst>
                <a:ext uri="{FF2B5EF4-FFF2-40B4-BE49-F238E27FC236}">
                  <a16:creationId xmlns:a16="http://schemas.microsoft.com/office/drawing/2014/main" id="{34FDA7C7-7078-4284-8960-5118202B7624}"/>
                </a:ext>
              </a:extLst>
            </p:cNvPr>
            <p:cNvGrpSpPr/>
            <p:nvPr/>
          </p:nvGrpSpPr>
          <p:grpSpPr>
            <a:xfrm>
              <a:off x="9532138" y="304931"/>
              <a:ext cx="1449067" cy="987608"/>
              <a:chOff x="9740788" y="285419"/>
              <a:chExt cx="1449067" cy="987608"/>
            </a:xfrm>
          </p:grpSpPr>
          <p:grpSp>
            <p:nvGrpSpPr>
              <p:cNvPr id="37" name="Group 36">
                <a:extLst>
                  <a:ext uri="{FF2B5EF4-FFF2-40B4-BE49-F238E27FC236}">
                    <a16:creationId xmlns:a16="http://schemas.microsoft.com/office/drawing/2014/main" id="{7EF406B7-982F-4B7A-B36F-DA2376CF2238}"/>
                  </a:ext>
                </a:extLst>
              </p:cNvPr>
              <p:cNvGrpSpPr/>
              <p:nvPr/>
            </p:nvGrpSpPr>
            <p:grpSpPr>
              <a:xfrm>
                <a:off x="10247459" y="285419"/>
                <a:ext cx="561343" cy="286406"/>
                <a:chOff x="8767205" y="1238354"/>
                <a:chExt cx="906926" cy="463647"/>
              </a:xfrm>
            </p:grpSpPr>
            <p:pic>
              <p:nvPicPr>
                <p:cNvPr id="53" name="Graphic 52">
                  <a:extLst>
                    <a:ext uri="{FF2B5EF4-FFF2-40B4-BE49-F238E27FC236}">
                      <a16:creationId xmlns:a16="http://schemas.microsoft.com/office/drawing/2014/main" id="{29E0E1BC-4F26-48C6-ADB7-6E2EE81006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7205" y="1238354"/>
                  <a:ext cx="569266" cy="455018"/>
                </a:xfrm>
                <a:prstGeom prst="rect">
                  <a:avLst/>
                </a:prstGeom>
              </p:spPr>
            </p:pic>
            <p:pic>
              <p:nvPicPr>
                <p:cNvPr id="54" name="Graphic 53">
                  <a:extLst>
                    <a:ext uri="{FF2B5EF4-FFF2-40B4-BE49-F238E27FC236}">
                      <a16:creationId xmlns:a16="http://schemas.microsoft.com/office/drawing/2014/main" id="{74939555-BA33-4903-85E5-C587C575ED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98752" y="1392348"/>
                  <a:ext cx="475379" cy="309653"/>
                </a:xfrm>
                <a:prstGeom prst="rect">
                  <a:avLst/>
                </a:prstGeom>
              </p:spPr>
            </p:pic>
            <p:sp>
              <p:nvSpPr>
                <p:cNvPr id="55" name="Oval 54">
                  <a:extLst>
                    <a:ext uri="{FF2B5EF4-FFF2-40B4-BE49-F238E27FC236}">
                      <a16:creationId xmlns:a16="http://schemas.microsoft.com/office/drawing/2014/main" id="{EC56A84C-E868-415F-A2F3-5DAF5CAB3400}"/>
                    </a:ext>
                  </a:extLst>
                </p:cNvPr>
                <p:cNvSpPr/>
                <p:nvPr/>
              </p:nvSpPr>
              <p:spPr bwMode="auto">
                <a:xfrm>
                  <a:off x="9217530" y="1536063"/>
                  <a:ext cx="137048" cy="139547"/>
                </a:xfrm>
                <a:prstGeom prst="ellipse">
                  <a:avLst/>
                </a:prstGeom>
                <a:solidFill>
                  <a:srgbClr val="E6E6E6"/>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E7153EF2-17F7-4638-8E66-28B2E667520E}"/>
                    </a:ext>
                  </a:extLst>
                </p:cNvPr>
                <p:cNvSpPr/>
                <p:nvPr/>
              </p:nvSpPr>
              <p:spPr bwMode="auto">
                <a:xfrm>
                  <a:off x="9286019" y="1439900"/>
                  <a:ext cx="137048" cy="139547"/>
                </a:xfrm>
                <a:prstGeom prst="ellipse">
                  <a:avLst/>
                </a:prstGeom>
                <a:solidFill>
                  <a:srgbClr val="E6E6E6"/>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5A3BF15D-9C81-4DE8-8AD2-F1396A2DE7AB}"/>
                  </a:ext>
                </a:extLst>
              </p:cNvPr>
              <p:cNvSpPr/>
              <p:nvPr/>
            </p:nvSpPr>
            <p:spPr>
              <a:xfrm>
                <a:off x="9740788" y="624724"/>
                <a:ext cx="1449067" cy="648303"/>
              </a:xfrm>
              <a:prstGeom prst="rect">
                <a:avLst/>
              </a:prstGeom>
            </p:spPr>
            <p:txBody>
              <a:bodyPr wrap="non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0078D4"/>
                    </a:solidFill>
                    <a:effectLst/>
                    <a:uLnTx/>
                    <a:uFillTx/>
                    <a:latin typeface="Segoe UI Semibold"/>
                    <a:ea typeface="+mn-ea"/>
                    <a:cs typeface="+mn-cs"/>
                  </a:rPr>
                  <a:t>Config </a:t>
                </a:r>
                <a:r>
                  <a:rPr kumimoji="0" lang="en-US" sz="1765" b="1" i="0" u="none" strike="noStrike" kern="1200" cap="none" spc="0" normalizeH="0" baseline="0" noProof="0" err="1">
                    <a:ln>
                      <a:noFill/>
                    </a:ln>
                    <a:solidFill>
                      <a:srgbClr val="0078D4"/>
                    </a:solidFill>
                    <a:effectLst/>
                    <a:uLnTx/>
                    <a:uFillTx/>
                    <a:latin typeface="Segoe UI Semibold"/>
                    <a:ea typeface="+mn-ea"/>
                    <a:cs typeface="+mn-cs"/>
                  </a:rPr>
                  <a:t>Mgr</a:t>
                </a:r>
                <a:r>
                  <a:rPr kumimoji="0" lang="en-US" sz="1765" b="1" i="0" u="none" strike="noStrike" kern="1200" cap="none" spc="0" normalizeH="0" baseline="0" noProof="0">
                    <a:ln>
                      <a:noFill/>
                    </a:ln>
                    <a:solidFill>
                      <a:srgbClr val="0078D4"/>
                    </a:solidFill>
                    <a:effectLst/>
                    <a:uLnTx/>
                    <a:uFillTx/>
                    <a:latin typeface="Segoe UI Semibold"/>
                    <a:ea typeface="+mn-ea"/>
                    <a:cs typeface="+mn-cs"/>
                  </a:rPr>
                  <a:t>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0078D4"/>
                    </a:solidFill>
                    <a:effectLst/>
                    <a:uLnTx/>
                    <a:uFillTx/>
                    <a:latin typeface="Segoe UI Semibold"/>
                    <a:ea typeface="+mn-ea"/>
                    <a:cs typeface="+mn-cs"/>
                  </a:rPr>
                  <a:t>Attached</a:t>
                </a:r>
              </a:p>
            </p:txBody>
          </p:sp>
        </p:grpSp>
        <p:grpSp>
          <p:nvGrpSpPr>
            <p:cNvPr id="8" name="Group 7">
              <a:extLst>
                <a:ext uri="{FF2B5EF4-FFF2-40B4-BE49-F238E27FC236}">
                  <a16:creationId xmlns:a16="http://schemas.microsoft.com/office/drawing/2014/main" id="{21D55A28-C7E5-4350-A0D5-E71724AF0DAB}"/>
                </a:ext>
              </a:extLst>
            </p:cNvPr>
            <p:cNvGrpSpPr/>
            <p:nvPr/>
          </p:nvGrpSpPr>
          <p:grpSpPr>
            <a:xfrm>
              <a:off x="11396389" y="271879"/>
              <a:ext cx="864339" cy="1018688"/>
              <a:chOff x="11279835" y="249791"/>
              <a:chExt cx="864339" cy="1018688"/>
            </a:xfrm>
          </p:grpSpPr>
          <p:pic>
            <p:nvPicPr>
              <p:cNvPr id="57" name="Graphic 56">
                <a:extLst>
                  <a:ext uri="{FF2B5EF4-FFF2-40B4-BE49-F238E27FC236}">
                    <a16:creationId xmlns:a16="http://schemas.microsoft.com/office/drawing/2014/main" id="{C4B51BCD-8FFD-4B8A-BF1E-11DFCBD2E9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77329" y="249791"/>
                <a:ext cx="469354" cy="305732"/>
              </a:xfrm>
              <a:prstGeom prst="rect">
                <a:avLst/>
              </a:prstGeom>
            </p:spPr>
          </p:pic>
          <p:sp>
            <p:nvSpPr>
              <p:cNvPr id="58" name="Rectangle 57">
                <a:extLst>
                  <a:ext uri="{FF2B5EF4-FFF2-40B4-BE49-F238E27FC236}">
                    <a16:creationId xmlns:a16="http://schemas.microsoft.com/office/drawing/2014/main" id="{A80C26B3-B2B3-477D-97EA-3CAB3CE622FD}"/>
                  </a:ext>
                </a:extLst>
              </p:cNvPr>
              <p:cNvSpPr/>
              <p:nvPr/>
            </p:nvSpPr>
            <p:spPr>
              <a:xfrm>
                <a:off x="11279835" y="622148"/>
                <a:ext cx="864339" cy="646331"/>
              </a:xfrm>
              <a:prstGeom prst="rect">
                <a:avLst/>
              </a:prstGeom>
            </p:spPr>
            <p:txBody>
              <a:bodyPr wrap="non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0078D4"/>
                    </a:solidFill>
                    <a:effectLst/>
                    <a:uLnTx/>
                    <a:uFillTx/>
                    <a:latin typeface="Segoe UI Semibold"/>
                    <a:ea typeface="+mn-ea"/>
                    <a:cs typeface="+mn-cs"/>
                  </a:rPr>
                  <a:t>Cloud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0078D4"/>
                    </a:solidFill>
                    <a:effectLst/>
                    <a:uLnTx/>
                    <a:uFillTx/>
                    <a:latin typeface="Segoe UI Semibold"/>
                    <a:ea typeface="+mn-ea"/>
                    <a:cs typeface="+mn-cs"/>
                  </a:rPr>
                  <a:t>Only</a:t>
                </a:r>
              </a:p>
            </p:txBody>
          </p:sp>
        </p:grpSp>
        <p:sp>
          <p:nvSpPr>
            <p:cNvPr id="10" name="Rectangle 9">
              <a:extLst>
                <a:ext uri="{FF2B5EF4-FFF2-40B4-BE49-F238E27FC236}">
                  <a16:creationId xmlns:a16="http://schemas.microsoft.com/office/drawing/2014/main" id="{0A8B65E6-95A2-4545-A7EF-297EF02B27F3}"/>
                </a:ext>
              </a:extLst>
            </p:cNvPr>
            <p:cNvSpPr/>
            <p:nvPr/>
          </p:nvSpPr>
          <p:spPr>
            <a:xfrm>
              <a:off x="10835590" y="444328"/>
              <a:ext cx="503664"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0078D4"/>
                  </a:solidFill>
                  <a:effectLst/>
                  <a:uLnTx/>
                  <a:uFillTx/>
                  <a:latin typeface="Segoe UI Semibold"/>
                  <a:ea typeface="+mn-ea"/>
                  <a:cs typeface="+mn-cs"/>
                </a:rPr>
                <a:t>OR</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79D5F9CC-B8F4-4E75-86A3-FDB4FD6EE2F3}"/>
              </a:ext>
            </a:extLst>
          </p:cNvPr>
          <p:cNvSpPr>
            <a:spLocks noGrp="1"/>
          </p:cNvSpPr>
          <p:nvPr>
            <p:ph type="title"/>
          </p:nvPr>
        </p:nvSpPr>
        <p:spPr/>
        <p:txBody>
          <a:bodyPr/>
          <a:lstStyle/>
          <a:p>
            <a:r>
              <a:rPr lang="en-US"/>
              <a:t>Cloud powered endpoint management</a:t>
            </a:r>
          </a:p>
        </p:txBody>
      </p:sp>
    </p:spTree>
    <p:extLst>
      <p:ext uri="{BB962C8B-B14F-4D97-AF65-F5344CB8AC3E}">
        <p14:creationId xmlns:p14="http://schemas.microsoft.com/office/powerpoint/2010/main" val="4082917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xmlns:a16="http://schemas.microsoft.com/office/drawing/2014/main"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8.33333E-7 4.07407E-6 L -0.0181 0.00254 " pathEditMode="relative" rAng="0" ptsTypes="AA">
                                      <p:cBhvr>
                                        <p:cTn id="9" dur="500" spd="-100000" fill="hold"/>
                                        <p:tgtEl>
                                          <p:spTgt spid="5"/>
                                        </p:tgtEl>
                                        <p:attrNameLst>
                                          <p:attrName>ppt_x</p:attrName>
                                          <p:attrName>ppt_y</p:attrName>
                                        </p:attrNameLst>
                                      </p:cBhvr>
                                      <p:rCtr x="-91100" y="11600"/>
                                    </p:animMotion>
                                  </p:childTnLst>
                                </p:cTn>
                              </p:par>
                              <p:par>
                                <p:cTn id="10" presetID="10"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decel="100000" fill="hold" grpId="1" nodeType="withEffect">
                                  <p:stCondLst>
                                    <p:cond delay="0"/>
                                  </p:stCondLst>
                                  <p:childTnLst>
                                    <p:animMotion origin="layout" path="M -6.25E-7 -1.11111E-6 L -0.0181 0.00255 " pathEditMode="relative" rAng="0" ptsTypes="AA">
                                      <p:cBhvr>
                                        <p:cTn id="14" dur="500" spd="-100000" fill="hold"/>
                                        <p:tgtEl>
                                          <p:spTgt spid="29"/>
                                        </p:tgtEl>
                                        <p:attrNameLst>
                                          <p:attrName>ppt_x</p:attrName>
                                          <p:attrName>ppt_y</p:attrName>
                                        </p:attrNameLst>
                                      </p:cBhvr>
                                      <p:rCtr x="-91100" y="11600"/>
                                    </p:animMotion>
                                  </p:childTnLst>
                                </p:cTn>
                              </p:par>
                              <p:par>
                                <p:cTn id="15" presetID="10" presetClass="entr" presetSubtype="0" fill="hold" nodeType="withEffect">
                                  <p:stCondLst>
                                    <p:cond delay="20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par>
                                <p:cTn id="18" presetID="42" presetClass="path" presetSubtype="0" decel="100000" fill="hold" nodeType="withEffect">
                                  <p:stCondLst>
                                    <p:cond delay="200"/>
                                  </p:stCondLst>
                                  <p:childTnLst>
                                    <p:animMotion origin="layout" path="M -8.33333E-7 4.07407E-6 L -0.0181 0.00254 " pathEditMode="relative" rAng="0" ptsTypes="AA">
                                      <p:cBhvr>
                                        <p:cTn id="19" dur="500" spd="-100000" fill="hold"/>
                                        <p:tgtEl>
                                          <p:spTgt spid="38"/>
                                        </p:tgtEl>
                                        <p:attrNameLst>
                                          <p:attrName>ppt_x</p:attrName>
                                          <p:attrName>ppt_y</p:attrName>
                                        </p:attrNameLst>
                                      </p:cBhvr>
                                      <p:rCtr x="-91100" y="11600"/>
                                    </p:animMotion>
                                  </p:childTnLst>
                                </p:cTn>
                              </p:par>
                              <p:par>
                                <p:cTn id="20" presetID="10" presetClass="entr" presetSubtype="0" fill="hold" grpId="0" nodeType="withEffect">
                                  <p:stCondLst>
                                    <p:cond delay="2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42" presetClass="path" presetSubtype="0" decel="100000" fill="hold" grpId="1" nodeType="withEffect">
                                  <p:stCondLst>
                                    <p:cond delay="200"/>
                                  </p:stCondLst>
                                  <p:childTnLst>
                                    <p:animMotion origin="layout" path="M -8.33333E-7 4.07407E-6 L -0.0181 0.00254 " pathEditMode="relative" rAng="0" ptsTypes="AA">
                                      <p:cBhvr>
                                        <p:cTn id="24" dur="500" spd="-100000" fill="hold"/>
                                        <p:tgtEl>
                                          <p:spTgt spid="24"/>
                                        </p:tgtEl>
                                        <p:attrNameLst>
                                          <p:attrName>ppt_x</p:attrName>
                                          <p:attrName>ppt_y</p:attrName>
                                        </p:attrNameLst>
                                      </p:cBhvr>
                                      <p:rCtr x="-91100" y="11600"/>
                                    </p:animMotion>
                                  </p:childTnLst>
                                </p:cTn>
                              </p:par>
                              <p:par>
                                <p:cTn id="25" presetID="10" presetClass="entr" presetSubtype="0" fill="hold" grpId="0" nodeType="withEffect">
                                  <p:stCondLst>
                                    <p:cond delay="20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42" presetClass="path" presetSubtype="0" decel="100000" fill="hold" grpId="1" nodeType="withEffect">
                                  <p:stCondLst>
                                    <p:cond delay="200"/>
                                  </p:stCondLst>
                                  <p:childTnLst>
                                    <p:animMotion origin="layout" path="M -8.33333E-7 -1.85185E-6 L -0.0181 0.00255 " pathEditMode="relative" rAng="0" ptsTypes="AA">
                                      <p:cBhvr>
                                        <p:cTn id="29" dur="500" spd="-100000" fill="hold"/>
                                        <p:tgtEl>
                                          <p:spTgt spid="30"/>
                                        </p:tgtEl>
                                        <p:attrNameLst>
                                          <p:attrName>ppt_x</p:attrName>
                                          <p:attrName>ppt_y</p:attrName>
                                        </p:attrNameLst>
                                      </p:cBhvr>
                                      <p:rCtr x="-911" y="116"/>
                                    </p:animMotion>
                                  </p:childTnLst>
                                </p:cTn>
                              </p:par>
                              <p:par>
                                <p:cTn id="30" presetID="10" presetClass="entr" presetSubtype="0" fill="hold" nodeType="withEffect">
                                  <p:stCondLst>
                                    <p:cond delay="40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42" presetClass="path" presetSubtype="0" decel="100000" fill="hold" nodeType="withEffect">
                                  <p:stCondLst>
                                    <p:cond delay="400"/>
                                  </p:stCondLst>
                                  <p:childTnLst>
                                    <p:animMotion origin="layout" path="M -1.04167E-6 4.07407E-6 L -0.0181 0.00254 " pathEditMode="relative" rAng="0" ptsTypes="AA">
                                      <p:cBhvr>
                                        <p:cTn id="34" dur="500" spd="-100000" fill="hold"/>
                                        <p:tgtEl>
                                          <p:spTgt spid="41"/>
                                        </p:tgtEl>
                                        <p:attrNameLst>
                                          <p:attrName>ppt_x</p:attrName>
                                          <p:attrName>ppt_y</p:attrName>
                                        </p:attrNameLst>
                                      </p:cBhvr>
                                      <p:rCtr x="-91100" y="11600"/>
                                    </p:animMotion>
                                  </p:childTnLst>
                                </p:cTn>
                              </p:par>
                              <p:par>
                                <p:cTn id="35" presetID="10" presetClass="entr" presetSubtype="0" fill="hold" grpId="0" nodeType="withEffect">
                                  <p:stCondLst>
                                    <p:cond delay="4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42" presetClass="path" presetSubtype="0" decel="100000" fill="hold" grpId="1" nodeType="withEffect">
                                  <p:stCondLst>
                                    <p:cond delay="400"/>
                                  </p:stCondLst>
                                  <p:childTnLst>
                                    <p:animMotion origin="layout" path="M -8.33333E-7 4.07407E-6 L -0.0181 0.00254 " pathEditMode="relative" rAng="0" ptsTypes="AA">
                                      <p:cBhvr>
                                        <p:cTn id="39" dur="500" spd="-100000" fill="hold"/>
                                        <p:tgtEl>
                                          <p:spTgt spid="25"/>
                                        </p:tgtEl>
                                        <p:attrNameLst>
                                          <p:attrName>ppt_x</p:attrName>
                                          <p:attrName>ppt_y</p:attrName>
                                        </p:attrNameLst>
                                      </p:cBhvr>
                                      <p:rCtr x="-91100" y="11600"/>
                                    </p:animMotion>
                                  </p:childTnLst>
                                </p:cTn>
                              </p:par>
                              <p:par>
                                <p:cTn id="40" presetID="10" presetClass="entr" presetSubtype="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42" presetClass="path" presetSubtype="0" decel="100000" fill="hold" grpId="1" nodeType="withEffect">
                                  <p:stCondLst>
                                    <p:cond delay="400"/>
                                  </p:stCondLst>
                                  <p:childTnLst>
                                    <p:animMotion origin="layout" path="M -1.04167E-6 -3.33333E-6 L -0.0181 0.00255 " pathEditMode="relative" rAng="0" ptsTypes="AA">
                                      <p:cBhvr>
                                        <p:cTn id="44" dur="500" spd="-100000" fill="hold"/>
                                        <p:tgtEl>
                                          <p:spTgt spid="34"/>
                                        </p:tgtEl>
                                        <p:attrNameLst>
                                          <p:attrName>ppt_x</p:attrName>
                                          <p:attrName>ppt_y</p:attrName>
                                        </p:attrNameLst>
                                      </p:cBhvr>
                                      <p:rCtr x="-91100" y="11600"/>
                                    </p:animMotion>
                                  </p:childTnLst>
                                </p:cTn>
                              </p:par>
                              <p:par>
                                <p:cTn id="45" presetID="10" presetClass="entr" presetSubtype="0" fill="hold" nodeType="withEffect">
                                  <p:stCondLst>
                                    <p:cond delay="60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42" presetClass="path" presetSubtype="0" decel="100000" fill="hold" nodeType="withEffect">
                                  <p:stCondLst>
                                    <p:cond delay="600"/>
                                  </p:stCondLst>
                                  <p:childTnLst>
                                    <p:animMotion origin="layout" path="M -1.25E-6 4.07407E-6 L -0.0181 0.00254 " pathEditMode="relative" rAng="0" ptsTypes="AA">
                                      <p:cBhvr>
                                        <p:cTn id="49" dur="500" spd="-100000" fill="hold"/>
                                        <p:tgtEl>
                                          <p:spTgt spid="44"/>
                                        </p:tgtEl>
                                        <p:attrNameLst>
                                          <p:attrName>ppt_x</p:attrName>
                                          <p:attrName>ppt_y</p:attrName>
                                        </p:attrNameLst>
                                      </p:cBhvr>
                                      <p:rCtr x="-91100" y="11600"/>
                                    </p:animMotion>
                                  </p:childTnLst>
                                </p:cTn>
                              </p:par>
                              <p:par>
                                <p:cTn id="50" presetID="10" presetClass="entr" presetSubtype="0" fill="hold" grpId="0" nodeType="withEffect">
                                  <p:stCondLst>
                                    <p:cond delay="6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42" presetClass="path" presetSubtype="0" decel="100000" fill="hold" grpId="1" nodeType="withEffect">
                                  <p:stCondLst>
                                    <p:cond delay="600"/>
                                  </p:stCondLst>
                                  <p:childTnLst>
                                    <p:animMotion origin="layout" path="M -8.33333E-7 4.07407E-6 L -0.0181 0.00254 " pathEditMode="relative" rAng="0" ptsTypes="AA">
                                      <p:cBhvr>
                                        <p:cTn id="54" dur="500" spd="-100000" fill="hold"/>
                                        <p:tgtEl>
                                          <p:spTgt spid="26"/>
                                        </p:tgtEl>
                                        <p:attrNameLst>
                                          <p:attrName>ppt_x</p:attrName>
                                          <p:attrName>ppt_y</p:attrName>
                                        </p:attrNameLst>
                                      </p:cBhvr>
                                      <p:rCtr x="-91100" y="11600"/>
                                    </p:animMotion>
                                  </p:childTnLst>
                                </p:cTn>
                              </p:par>
                              <p:par>
                                <p:cTn id="55" presetID="10" presetClass="entr" presetSubtype="0" fill="hold" grpId="0" nodeType="withEffect">
                                  <p:stCondLst>
                                    <p:cond delay="60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42" presetClass="path" presetSubtype="0" decel="100000" fill="hold" grpId="1" nodeType="withEffect">
                                  <p:stCondLst>
                                    <p:cond delay="600"/>
                                  </p:stCondLst>
                                  <p:childTnLst>
                                    <p:animMotion origin="layout" path="M -1.45833E-6 -3.7037E-7 L -0.0181 0.00255 " pathEditMode="relative" rAng="0" ptsTypes="AA">
                                      <p:cBhvr>
                                        <p:cTn id="59" dur="500" spd="-100000" fill="hold"/>
                                        <p:tgtEl>
                                          <p:spTgt spid="33"/>
                                        </p:tgtEl>
                                        <p:attrNameLst>
                                          <p:attrName>ppt_x</p:attrName>
                                          <p:attrName>ppt_y</p:attrName>
                                        </p:attrNameLst>
                                      </p:cBhvr>
                                      <p:rCtr x="-91100" y="11600"/>
                                    </p:animMotion>
                                  </p:childTnLst>
                                </p:cTn>
                              </p:par>
                              <p:par>
                                <p:cTn id="60" presetID="10" presetClass="entr" presetSubtype="0" fill="hold" nodeType="withEffect">
                                  <p:stCondLst>
                                    <p:cond delay="80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42" presetClass="path" presetSubtype="0" decel="100000" fill="hold" nodeType="withEffect">
                                  <p:stCondLst>
                                    <p:cond delay="800"/>
                                  </p:stCondLst>
                                  <p:childTnLst>
                                    <p:animMotion origin="layout" path="M 1.04167E-6 4.07407E-6 L -0.0181 0.00254 " pathEditMode="relative" rAng="0" ptsTypes="AA">
                                      <p:cBhvr>
                                        <p:cTn id="64" dur="500" spd="-100000" fill="hold"/>
                                        <p:tgtEl>
                                          <p:spTgt spid="47"/>
                                        </p:tgtEl>
                                        <p:attrNameLst>
                                          <p:attrName>ppt_x</p:attrName>
                                          <p:attrName>ppt_y</p:attrName>
                                        </p:attrNameLst>
                                      </p:cBhvr>
                                      <p:rCtr x="-91100" y="11600"/>
                                    </p:animMotion>
                                  </p:childTnLst>
                                </p:cTn>
                              </p:par>
                              <p:par>
                                <p:cTn id="65" presetID="10" presetClass="entr" presetSubtype="0" fill="hold" grpId="0" nodeType="withEffect">
                                  <p:stCondLst>
                                    <p:cond delay="8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800"/>
                                  </p:stCondLst>
                                  <p:childTnLst>
                                    <p:animMotion origin="layout" path="M -8.33333E-7 4.07407E-6 L -0.0181 0.00254 " pathEditMode="relative" rAng="0" ptsTypes="AA">
                                      <p:cBhvr>
                                        <p:cTn id="69" dur="500" spd="-100000" fill="hold"/>
                                        <p:tgtEl>
                                          <p:spTgt spid="27"/>
                                        </p:tgtEl>
                                        <p:attrNameLst>
                                          <p:attrName>ppt_x</p:attrName>
                                          <p:attrName>ppt_y</p:attrName>
                                        </p:attrNameLst>
                                      </p:cBhvr>
                                      <p:rCtr x="-91100" y="11600"/>
                                    </p:animMotion>
                                  </p:childTnLst>
                                </p:cTn>
                              </p:par>
                              <p:par>
                                <p:cTn id="70" presetID="10" presetClass="entr" presetSubtype="0" fill="hold" grpId="0" nodeType="withEffect">
                                  <p:stCondLst>
                                    <p:cond delay="80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42" presetClass="path" presetSubtype="0" decel="100000" fill="hold" grpId="1" nodeType="withEffect">
                                  <p:stCondLst>
                                    <p:cond delay="800"/>
                                  </p:stCondLst>
                                  <p:childTnLst>
                                    <p:animMotion origin="layout" path="M -1.66667E-6 -4.07407E-6 L -0.0181 0.00255 " pathEditMode="relative" rAng="0" ptsTypes="AA">
                                      <p:cBhvr>
                                        <p:cTn id="74" dur="500" spd="-100000" fill="hold"/>
                                        <p:tgtEl>
                                          <p:spTgt spid="32"/>
                                        </p:tgtEl>
                                        <p:attrNameLst>
                                          <p:attrName>ppt_x</p:attrName>
                                          <p:attrName>ppt_y</p:attrName>
                                        </p:attrNameLst>
                                      </p:cBhvr>
                                      <p:rCtr x="-91100" y="11600"/>
                                    </p:animMotion>
                                  </p:childTnLst>
                                </p:cTn>
                              </p:par>
                              <p:par>
                                <p:cTn id="75" presetID="10" presetClass="entr" presetSubtype="0" fill="hold" nodeType="withEffect">
                                  <p:stCondLst>
                                    <p:cond delay="1000"/>
                                  </p:stCondLst>
                                  <p:childTnLst>
                                    <p:set>
                                      <p:cBhvr>
                                        <p:cTn id="76" dur="1" fill="hold">
                                          <p:stCondLst>
                                            <p:cond delay="0"/>
                                          </p:stCondLst>
                                        </p:cTn>
                                        <p:tgtEl>
                                          <p:spTgt spid="50"/>
                                        </p:tgtEl>
                                        <p:attrNameLst>
                                          <p:attrName>style.visibility</p:attrName>
                                        </p:attrNameLst>
                                      </p:cBhvr>
                                      <p:to>
                                        <p:strVal val="visible"/>
                                      </p:to>
                                    </p:set>
                                    <p:animEffect transition="in" filter="fade">
                                      <p:cBhvr>
                                        <p:cTn id="77" dur="500"/>
                                        <p:tgtEl>
                                          <p:spTgt spid="50"/>
                                        </p:tgtEl>
                                      </p:cBhvr>
                                    </p:animEffect>
                                  </p:childTnLst>
                                </p:cTn>
                              </p:par>
                              <p:par>
                                <p:cTn id="78" presetID="42" presetClass="path" presetSubtype="0" decel="100000" fill="hold" nodeType="withEffect">
                                  <p:stCondLst>
                                    <p:cond delay="1000"/>
                                  </p:stCondLst>
                                  <p:childTnLst>
                                    <p:animMotion origin="layout" path="M -1.875E-6 4.07407E-6 L -0.0181 0.00254 " pathEditMode="relative" rAng="0" ptsTypes="AA">
                                      <p:cBhvr>
                                        <p:cTn id="79" dur="500" spd="-100000" fill="hold"/>
                                        <p:tgtEl>
                                          <p:spTgt spid="50"/>
                                        </p:tgtEl>
                                        <p:attrNameLst>
                                          <p:attrName>ppt_x</p:attrName>
                                          <p:attrName>ppt_y</p:attrName>
                                        </p:attrNameLst>
                                      </p:cBhvr>
                                      <p:rCtr x="-91100" y="11600"/>
                                    </p:animMotion>
                                  </p:childTnLst>
                                </p:cTn>
                              </p:par>
                              <p:par>
                                <p:cTn id="80" presetID="10" presetClass="entr" presetSubtype="0" fill="hold" grpId="0" nodeType="withEffect">
                                  <p:stCondLst>
                                    <p:cond delay="100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par>
                                <p:cTn id="83" presetID="42" presetClass="path" presetSubtype="0" decel="100000" fill="hold" grpId="1" nodeType="withEffect">
                                  <p:stCondLst>
                                    <p:cond delay="1000"/>
                                  </p:stCondLst>
                                  <p:childTnLst>
                                    <p:animMotion origin="layout" path="M -8.33333E-7 4.07407E-6 L -0.0181 0.00254 " pathEditMode="relative" rAng="0" ptsTypes="AA">
                                      <p:cBhvr>
                                        <p:cTn id="84" dur="500" spd="-100000" fill="hold"/>
                                        <p:tgtEl>
                                          <p:spTgt spid="28"/>
                                        </p:tgtEl>
                                        <p:attrNameLst>
                                          <p:attrName>ppt_x</p:attrName>
                                          <p:attrName>ppt_y</p:attrName>
                                        </p:attrNameLst>
                                      </p:cBhvr>
                                      <p:rCtr x="-91100" y="11600"/>
                                    </p:animMotion>
                                  </p:childTnLst>
                                </p:cTn>
                              </p:par>
                              <p:par>
                                <p:cTn id="85" presetID="10" presetClass="entr" presetSubtype="0" fill="hold" grpId="0" nodeType="withEffect">
                                  <p:stCondLst>
                                    <p:cond delay="100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42" presetClass="path" presetSubtype="0" decel="100000" fill="hold" grpId="1" nodeType="withEffect">
                                  <p:stCondLst>
                                    <p:cond delay="1000"/>
                                  </p:stCondLst>
                                  <p:childTnLst>
                                    <p:animMotion origin="layout" path="M -1.875E-6 -2.59259E-6 L -0.0181 0.00255 " pathEditMode="relative" rAng="0" ptsTypes="AA">
                                      <p:cBhvr>
                                        <p:cTn id="89" dur="500" spd="-100000" fill="hold"/>
                                        <p:tgtEl>
                                          <p:spTgt spid="31"/>
                                        </p:tgtEl>
                                        <p:attrNameLst>
                                          <p:attrName>ppt_x</p:attrName>
                                          <p:attrName>ppt_y</p:attrName>
                                        </p:attrNameLst>
                                      </p:cBhvr>
                                      <p:rCtr x="-91100" y="11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6195F2-AAD6-4355-B3B0-89BED576F6E7}"/>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a:solidFill>
                  <a:schemeClr val="tx1"/>
                </a:solidFill>
              </a:rPr>
              <a:t>Announcing new co-management licensing</a:t>
            </a:r>
          </a:p>
        </p:txBody>
      </p:sp>
      <p:graphicFrame>
        <p:nvGraphicFramePr>
          <p:cNvPr id="7" name="Diagram 6">
            <a:extLst>
              <a:ext uri="{FF2B5EF4-FFF2-40B4-BE49-F238E27FC236}">
                <a16:creationId xmlns:a16="http://schemas.microsoft.com/office/drawing/2014/main" id="{DDE9DAB1-0881-4A13-A9CE-2766120494A1}"/>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11220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D14F9A-0C4B-458F-A952-9D91837D2012}"/>
              </a:ext>
            </a:extLst>
          </p:cNvPr>
          <p:cNvSpPr/>
          <p:nvPr/>
        </p:nvSpPr>
        <p:spPr bwMode="auto">
          <a:xfrm>
            <a:off x="1" y="0"/>
            <a:ext cx="5669806" cy="68570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E8763E-22A5-4C97-9AA1-13512F09C860}"/>
              </a:ext>
            </a:extLst>
          </p:cNvPr>
          <p:cNvSpPr>
            <a:spLocks noGrp="1"/>
          </p:cNvSpPr>
          <p:nvPr>
            <p:ph type="title"/>
          </p:nvPr>
        </p:nvSpPr>
        <p:spPr/>
        <p:txBody>
          <a:bodyPr/>
          <a:lstStyle/>
          <a:p>
            <a:r>
              <a:rPr lang="en-GB">
                <a:solidFill>
                  <a:schemeClr val="bg1"/>
                </a:solidFill>
              </a:rPr>
              <a:t>Cloud Attach</a:t>
            </a:r>
          </a:p>
        </p:txBody>
      </p:sp>
      <p:sp>
        <p:nvSpPr>
          <p:cNvPr id="4" name="Rectangle 3">
            <a:extLst>
              <a:ext uri="{FF2B5EF4-FFF2-40B4-BE49-F238E27FC236}">
                <a16:creationId xmlns:a16="http://schemas.microsoft.com/office/drawing/2014/main" id="{0BF0C4CD-3716-431D-B28A-6E15624CB888}"/>
              </a:ext>
            </a:extLst>
          </p:cNvPr>
          <p:cNvSpPr/>
          <p:nvPr/>
        </p:nvSpPr>
        <p:spPr bwMode="auto">
          <a:xfrm>
            <a:off x="5669807" y="487"/>
            <a:ext cx="6522193" cy="68570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Arrow: Bent 4">
            <a:extLst>
              <a:ext uri="{FF2B5EF4-FFF2-40B4-BE49-F238E27FC236}">
                <a16:creationId xmlns:a16="http://schemas.microsoft.com/office/drawing/2014/main" id="{80A9753D-0D02-4194-B4EC-DF535AE66CD4}"/>
              </a:ext>
            </a:extLst>
          </p:cNvPr>
          <p:cNvSpPr/>
          <p:nvPr/>
        </p:nvSpPr>
        <p:spPr bwMode="auto">
          <a:xfrm flipH="1">
            <a:off x="0" y="2850315"/>
            <a:ext cx="470826" cy="4007197"/>
          </a:xfrm>
          <a:prstGeom prst="bentArrow">
            <a:avLst>
              <a:gd name="adj1" fmla="val 0"/>
              <a:gd name="adj2" fmla="val 0"/>
              <a:gd name="adj3" fmla="val 0"/>
              <a:gd name="adj4" fmla="val 27674"/>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07783CFE-C7A4-4B62-B030-5BB866E170F4}"/>
              </a:ext>
            </a:extLst>
          </p:cNvPr>
          <p:cNvSpPr/>
          <p:nvPr/>
        </p:nvSpPr>
        <p:spPr bwMode="auto">
          <a:xfrm>
            <a:off x="395443" y="3183610"/>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DF0DBF00-7F93-4D45-8C62-06FCE845B240}"/>
              </a:ext>
            </a:extLst>
          </p:cNvPr>
          <p:cNvSpPr txBox="1">
            <a:spLocks/>
          </p:cNvSpPr>
          <p:nvPr/>
        </p:nvSpPr>
        <p:spPr>
          <a:xfrm>
            <a:off x="717451" y="2994166"/>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Cloud intelligence drives management</a:t>
            </a:r>
          </a:p>
        </p:txBody>
      </p:sp>
      <p:sp>
        <p:nvSpPr>
          <p:cNvPr id="20" name="Text Placeholder 2">
            <a:extLst>
              <a:ext uri="{FF2B5EF4-FFF2-40B4-BE49-F238E27FC236}">
                <a16:creationId xmlns:a16="http://schemas.microsoft.com/office/drawing/2014/main" id="{2FB3B92D-BCDE-4B80-BAA9-39A32EB3E3D6}"/>
              </a:ext>
            </a:extLst>
          </p:cNvPr>
          <p:cNvSpPr txBox="1">
            <a:spLocks/>
          </p:cNvSpPr>
          <p:nvPr/>
        </p:nvSpPr>
        <p:spPr>
          <a:xfrm>
            <a:off x="717451" y="3700623"/>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Unified endpoint management</a:t>
            </a:r>
          </a:p>
        </p:txBody>
      </p:sp>
      <p:sp>
        <p:nvSpPr>
          <p:cNvPr id="21" name="Text Placeholder 2">
            <a:extLst>
              <a:ext uri="{FF2B5EF4-FFF2-40B4-BE49-F238E27FC236}">
                <a16:creationId xmlns:a16="http://schemas.microsoft.com/office/drawing/2014/main" id="{8E4EA363-0F9C-4ECD-B2CA-74145D3B4993}"/>
              </a:ext>
            </a:extLst>
          </p:cNvPr>
          <p:cNvSpPr txBox="1">
            <a:spLocks/>
          </p:cNvSpPr>
          <p:nvPr/>
        </p:nvSpPr>
        <p:spPr>
          <a:xfrm>
            <a:off x="717451" y="4407080"/>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Web based admin for Config Manager</a:t>
            </a:r>
          </a:p>
        </p:txBody>
      </p:sp>
      <p:sp>
        <p:nvSpPr>
          <p:cNvPr id="22" name="Text Placeholder 2">
            <a:extLst>
              <a:ext uri="{FF2B5EF4-FFF2-40B4-BE49-F238E27FC236}">
                <a16:creationId xmlns:a16="http://schemas.microsoft.com/office/drawing/2014/main" id="{545D143B-CFB2-4A9F-81FA-08B65B61BC41}"/>
              </a:ext>
            </a:extLst>
          </p:cNvPr>
          <p:cNvSpPr txBox="1">
            <a:spLocks/>
          </p:cNvSpPr>
          <p:nvPr/>
        </p:nvSpPr>
        <p:spPr>
          <a:xfrm>
            <a:off x="717451" y="5113537"/>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24" name="Oval 23">
            <a:extLst>
              <a:ext uri="{FF2B5EF4-FFF2-40B4-BE49-F238E27FC236}">
                <a16:creationId xmlns:a16="http://schemas.microsoft.com/office/drawing/2014/main" id="{99B7A093-9504-4F0D-9EA9-BF884A98B194}"/>
              </a:ext>
            </a:extLst>
          </p:cNvPr>
          <p:cNvSpPr/>
          <p:nvPr/>
        </p:nvSpPr>
        <p:spPr bwMode="auto">
          <a:xfrm>
            <a:off x="395443" y="3890067"/>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7EE79A41-B7FF-45AE-AA35-7905ECABDE31}"/>
              </a:ext>
            </a:extLst>
          </p:cNvPr>
          <p:cNvSpPr/>
          <p:nvPr/>
        </p:nvSpPr>
        <p:spPr bwMode="auto">
          <a:xfrm>
            <a:off x="395443" y="4596524"/>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4DC1AB5-C6C0-4101-859E-71C5488E5A26}"/>
              </a:ext>
            </a:extLst>
          </p:cNvPr>
          <p:cNvSpPr/>
          <p:nvPr/>
        </p:nvSpPr>
        <p:spPr>
          <a:xfrm>
            <a:off x="395443" y="1213827"/>
            <a:ext cx="4878922" cy="95410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 40 - Thu 12:45pm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ea"/>
                <a:cs typeface="+mn-cs"/>
              </a:rPr>
              <a:t>Supercharge PC and mobile device management: Attach Configuration Manager to Microsoft Intune and the Microsoft 365 cloud</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CC8E8FE5-B278-4184-A373-970F1FA72EA1}"/>
              </a:ext>
            </a:extLst>
          </p:cNvPr>
          <p:cNvGrpSpPr/>
          <p:nvPr/>
        </p:nvGrpSpPr>
        <p:grpSpPr>
          <a:xfrm>
            <a:off x="6374427" y="1658558"/>
            <a:ext cx="4840593" cy="4471452"/>
            <a:chOff x="5624117" y="1771590"/>
            <a:chExt cx="5669048" cy="4620395"/>
          </a:xfrm>
        </p:grpSpPr>
        <p:grpSp>
          <p:nvGrpSpPr>
            <p:cNvPr id="40" name="Group 39">
              <a:extLst>
                <a:ext uri="{FF2B5EF4-FFF2-40B4-BE49-F238E27FC236}">
                  <a16:creationId xmlns:a16="http://schemas.microsoft.com/office/drawing/2014/main" id="{3A101C03-1004-4826-9C3D-F04290390A3B}"/>
                </a:ext>
              </a:extLst>
            </p:cNvPr>
            <p:cNvGrpSpPr/>
            <p:nvPr/>
          </p:nvGrpSpPr>
          <p:grpSpPr>
            <a:xfrm>
              <a:off x="5624117" y="1771590"/>
              <a:ext cx="5669048" cy="4620395"/>
              <a:chOff x="5387250" y="1298629"/>
              <a:chExt cx="1536754" cy="1383267"/>
            </a:xfrm>
          </p:grpSpPr>
          <p:grpSp>
            <p:nvGrpSpPr>
              <p:cNvPr id="43" name="Group 42">
                <a:extLst>
                  <a:ext uri="{FF2B5EF4-FFF2-40B4-BE49-F238E27FC236}">
                    <a16:creationId xmlns:a16="http://schemas.microsoft.com/office/drawing/2014/main" id="{D6A29F7F-4832-405B-931D-F7F46DA43CAB}"/>
                  </a:ext>
                </a:extLst>
              </p:cNvPr>
              <p:cNvGrpSpPr/>
              <p:nvPr/>
            </p:nvGrpSpPr>
            <p:grpSpPr>
              <a:xfrm>
                <a:off x="6147927" y="1298629"/>
                <a:ext cx="776077" cy="485205"/>
                <a:chOff x="5897968" y="1198624"/>
                <a:chExt cx="776077" cy="485205"/>
              </a:xfrm>
            </p:grpSpPr>
            <p:sp>
              <p:nvSpPr>
                <p:cNvPr id="49" name="cloud">
                  <a:extLst>
                    <a:ext uri="{FF2B5EF4-FFF2-40B4-BE49-F238E27FC236}">
                      <a16:creationId xmlns:a16="http://schemas.microsoft.com/office/drawing/2014/main" id="{F7346C60-2AE6-4DD1-B7D3-A9C7EB041490}"/>
                    </a:ext>
                    <a:ext uri="{C183D7F6-B498-43B3-948B-1728B52AA6E4}">
                      <adec:decorative xmlns:adec="http://schemas.microsoft.com/office/drawing/2017/decorative" val="1"/>
                    </a:ext>
                  </a:extLst>
                </p:cNvPr>
                <p:cNvSpPr>
                  <a:spLocks noChangeAspect="1"/>
                </p:cNvSpPr>
                <p:nvPr/>
              </p:nvSpPr>
              <p:spPr bwMode="auto">
                <a:xfrm>
                  <a:off x="5897968" y="1198624"/>
                  <a:ext cx="776077" cy="48520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1D9A78"/>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C1F0D8C5-F201-4891-A840-2F4796655D6F}"/>
                    </a:ext>
                  </a:extLst>
                </p:cNvPr>
                <p:cNvSpPr txBox="1"/>
                <p:nvPr/>
              </p:nvSpPr>
              <p:spPr>
                <a:xfrm>
                  <a:off x="5937290" y="1393154"/>
                  <a:ext cx="647481" cy="180903"/>
                </a:xfrm>
                <a:prstGeom prst="rect">
                  <a:avLst/>
                </a:prstGeom>
                <a:noFill/>
                <a:ln>
                  <a:noFill/>
                </a:ln>
              </p:spPr>
              <p:txBody>
                <a:bodyPr wrap="square"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alibri" panose="020F0502020204030204"/>
                      <a:ea typeface="+mn-ea"/>
                      <a:cs typeface="+mn-cs"/>
                    </a:rPr>
                    <a:t>Intune</a:t>
                  </a:r>
                  <a:endPar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E25B0909-C736-4425-8222-0D6C61096D7B}"/>
                  </a:ext>
                </a:extLst>
              </p:cNvPr>
              <p:cNvGrpSpPr/>
              <p:nvPr/>
            </p:nvGrpSpPr>
            <p:grpSpPr>
              <a:xfrm>
                <a:off x="5387250" y="1888619"/>
                <a:ext cx="809471" cy="793277"/>
                <a:chOff x="7090629" y="1268462"/>
                <a:chExt cx="636101" cy="614813"/>
              </a:xfrm>
            </p:grpSpPr>
            <p:grpSp>
              <p:nvGrpSpPr>
                <p:cNvPr id="45" name="Group 44">
                  <a:extLst>
                    <a:ext uri="{FF2B5EF4-FFF2-40B4-BE49-F238E27FC236}">
                      <a16:creationId xmlns:a16="http://schemas.microsoft.com/office/drawing/2014/main" id="{923DF404-D212-47EF-B8C4-34B6AE9DF663}"/>
                    </a:ext>
                  </a:extLst>
                </p:cNvPr>
                <p:cNvGrpSpPr/>
                <p:nvPr/>
              </p:nvGrpSpPr>
              <p:grpSpPr>
                <a:xfrm>
                  <a:off x="7171215" y="1268462"/>
                  <a:ext cx="484343" cy="485205"/>
                  <a:chOff x="7171215" y="1268462"/>
                  <a:chExt cx="484343" cy="485205"/>
                </a:xfrm>
              </p:grpSpPr>
              <p:sp>
                <p:nvSpPr>
                  <p:cNvPr id="47" name="monitor">
                    <a:extLst>
                      <a:ext uri="{FF2B5EF4-FFF2-40B4-BE49-F238E27FC236}">
                        <a16:creationId xmlns:a16="http://schemas.microsoft.com/office/drawing/2014/main" id="{EFCC1E2F-30B6-4F12-A986-D1D4C4DCD628}"/>
                      </a:ext>
                      <a:ext uri="{C183D7F6-B498-43B3-948B-1728B52AA6E4}">
                        <adec:decorative xmlns:adec="http://schemas.microsoft.com/office/drawing/2017/decorative" val="1"/>
                      </a:ext>
                    </a:extLst>
                  </p:cNvPr>
                  <p:cNvSpPr>
                    <a:spLocks noChangeAspect="1" noEditPoints="1"/>
                  </p:cNvSpPr>
                  <p:nvPr/>
                </p:nvSpPr>
                <p:spPr bwMode="auto">
                  <a:xfrm>
                    <a:off x="7171215" y="1268462"/>
                    <a:ext cx="484343" cy="48520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8" name="GenericApp_EB3B" title="Icon of an app window">
                    <a:extLst>
                      <a:ext uri="{FF2B5EF4-FFF2-40B4-BE49-F238E27FC236}">
                        <a16:creationId xmlns:a16="http://schemas.microsoft.com/office/drawing/2014/main" id="{335EF436-9CEE-4616-BB2F-7DBCC2C80085}"/>
                      </a:ext>
                    </a:extLst>
                  </p:cNvPr>
                  <p:cNvSpPr>
                    <a:spLocks noChangeAspect="1" noEditPoints="1"/>
                  </p:cNvSpPr>
                  <p:nvPr/>
                </p:nvSpPr>
                <p:spPr bwMode="auto">
                  <a:xfrm>
                    <a:off x="7225717" y="1322772"/>
                    <a:ext cx="365922" cy="276902"/>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46" name="TextBox 45">
                  <a:extLst>
                    <a:ext uri="{FF2B5EF4-FFF2-40B4-BE49-F238E27FC236}">
                      <a16:creationId xmlns:a16="http://schemas.microsoft.com/office/drawing/2014/main" id="{2B2FFCE0-510E-49F6-A4A9-4C6C5C057C9F}"/>
                    </a:ext>
                  </a:extLst>
                </p:cNvPr>
                <p:cNvSpPr txBox="1"/>
                <p:nvPr/>
              </p:nvSpPr>
              <p:spPr>
                <a:xfrm>
                  <a:off x="7090629" y="1757828"/>
                  <a:ext cx="636101" cy="125447"/>
                </a:xfrm>
                <a:prstGeom prst="rect">
                  <a:avLst/>
                </a:prstGeom>
                <a:noFill/>
                <a:ln>
                  <a:noFill/>
                </a:ln>
              </p:spPr>
              <p:txBody>
                <a:bodyPr wrap="none"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Calibri" panose="020F0502020204030204"/>
                      <a:ea typeface="+mn-ea"/>
                      <a:cs typeface="+mn-cs"/>
                    </a:rPr>
                    <a:t>Config Manager</a:t>
                  </a:r>
                </a:p>
              </p:txBody>
            </p:sp>
          </p:grpSp>
        </p:grpSp>
        <p:sp>
          <p:nvSpPr>
            <p:cNvPr id="41" name="Arrow: Bent 40">
              <a:extLst>
                <a:ext uri="{FF2B5EF4-FFF2-40B4-BE49-F238E27FC236}">
                  <a16:creationId xmlns:a16="http://schemas.microsoft.com/office/drawing/2014/main" id="{044B7712-AEF8-466D-8769-BC81503F0B81}"/>
                </a:ext>
              </a:extLst>
            </p:cNvPr>
            <p:cNvSpPr/>
            <p:nvPr/>
          </p:nvSpPr>
          <p:spPr bwMode="auto">
            <a:xfrm>
              <a:off x="7642207" y="2723486"/>
              <a:ext cx="612559" cy="701336"/>
            </a:xfrm>
            <a:prstGeom prst="bentArrow">
              <a:avLst>
                <a:gd name="adj1" fmla="val 27899"/>
                <a:gd name="adj2" fmla="val 31522"/>
                <a:gd name="adj3" fmla="val 25000"/>
                <a:gd name="adj4" fmla="val 74185"/>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Arrow: Bent 41">
              <a:extLst>
                <a:ext uri="{FF2B5EF4-FFF2-40B4-BE49-F238E27FC236}">
                  <a16:creationId xmlns:a16="http://schemas.microsoft.com/office/drawing/2014/main" id="{847D995A-EF86-4524-911F-A3681499E269}"/>
                </a:ext>
              </a:extLst>
            </p:cNvPr>
            <p:cNvSpPr/>
            <p:nvPr/>
          </p:nvSpPr>
          <p:spPr bwMode="auto">
            <a:xfrm flipH="1" flipV="1">
              <a:off x="8569874" y="3606253"/>
              <a:ext cx="612559" cy="701336"/>
            </a:xfrm>
            <a:prstGeom prst="bentArrow">
              <a:avLst>
                <a:gd name="adj1" fmla="val 27899"/>
                <a:gd name="adj2" fmla="val 31522"/>
                <a:gd name="adj3" fmla="val 25000"/>
                <a:gd name="adj4" fmla="val 74185"/>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1" name="TextBox 50">
            <a:extLst>
              <a:ext uri="{FF2B5EF4-FFF2-40B4-BE49-F238E27FC236}">
                <a16:creationId xmlns:a16="http://schemas.microsoft.com/office/drawing/2014/main" id="{7BFAA191-6685-48F1-BF98-ED30E3CB79F6}"/>
              </a:ext>
            </a:extLst>
          </p:cNvPr>
          <p:cNvSpPr txBox="1"/>
          <p:nvPr/>
        </p:nvSpPr>
        <p:spPr>
          <a:xfrm>
            <a:off x="6057190" y="771123"/>
            <a:ext cx="5672423" cy="580214"/>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cs typeface="Segoe UI" pitchFamily="34" charset="0"/>
              </a:rPr>
              <a:t>Microsoft Endpoint Manager Admin Center</a:t>
            </a:r>
          </a:p>
        </p:txBody>
      </p:sp>
    </p:spTree>
    <p:extLst>
      <p:ext uri="{BB962C8B-B14F-4D97-AF65-F5344CB8AC3E}">
        <p14:creationId xmlns:p14="http://schemas.microsoft.com/office/powerpoint/2010/main" val="6999323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E9C99-8ED3-4270-8EC0-492833B76D89}"/>
              </a:ext>
            </a:extLst>
          </p:cNvPr>
          <p:cNvSpPr>
            <a:spLocks noGrp="1"/>
          </p:cNvSpPr>
          <p:nvPr>
            <p:ph type="title"/>
          </p:nvPr>
        </p:nvSpPr>
        <p:spPr/>
        <p:txBody>
          <a:bodyPr/>
          <a:lstStyle/>
          <a:p>
            <a:endParaRPr lang="da-DK"/>
          </a:p>
        </p:txBody>
      </p:sp>
      <p:pic>
        <p:nvPicPr>
          <p:cNvPr id="3" name="Picture 2">
            <a:extLst>
              <a:ext uri="{FF2B5EF4-FFF2-40B4-BE49-F238E27FC236}">
                <a16:creationId xmlns:a16="http://schemas.microsoft.com/office/drawing/2014/main" id="{961BB6C8-F814-431C-B0A7-4E9F945B3B9A}"/>
              </a:ext>
            </a:extLst>
          </p:cNvPr>
          <p:cNvPicPr>
            <a:picLocks noChangeAspect="1"/>
          </p:cNvPicPr>
          <p:nvPr/>
        </p:nvPicPr>
        <p:blipFill>
          <a:blip r:embed="rId2"/>
          <a:stretch>
            <a:fillRect/>
          </a:stretch>
        </p:blipFill>
        <p:spPr>
          <a:xfrm>
            <a:off x="1" y="24678"/>
            <a:ext cx="12236188" cy="6833322"/>
          </a:xfrm>
          <a:prstGeom prst="rect">
            <a:avLst/>
          </a:prstGeom>
        </p:spPr>
      </p:pic>
    </p:spTree>
    <p:extLst>
      <p:ext uri="{BB962C8B-B14F-4D97-AF65-F5344CB8AC3E}">
        <p14:creationId xmlns:p14="http://schemas.microsoft.com/office/powerpoint/2010/main" val="6100065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2ED5-40ED-4F41-BD53-D953BB3BABB1}"/>
              </a:ext>
            </a:extLst>
          </p:cNvPr>
          <p:cNvSpPr>
            <a:spLocks noGrp="1"/>
          </p:cNvSpPr>
          <p:nvPr>
            <p:ph type="title"/>
          </p:nvPr>
        </p:nvSpPr>
        <p:spPr/>
        <p:txBody>
          <a:bodyPr/>
          <a:lstStyle/>
          <a:p>
            <a:endParaRPr lang="da-DK"/>
          </a:p>
        </p:txBody>
      </p:sp>
      <p:pic>
        <p:nvPicPr>
          <p:cNvPr id="3" name="Picture 2">
            <a:extLst>
              <a:ext uri="{FF2B5EF4-FFF2-40B4-BE49-F238E27FC236}">
                <a16:creationId xmlns:a16="http://schemas.microsoft.com/office/drawing/2014/main" id="{828AB5E7-FA60-4C30-AC8A-12BFB70C5C38}"/>
              </a:ext>
            </a:extLst>
          </p:cNvPr>
          <p:cNvPicPr>
            <a:picLocks noChangeAspect="1"/>
          </p:cNvPicPr>
          <p:nvPr/>
        </p:nvPicPr>
        <p:blipFill>
          <a:blip r:embed="rId3"/>
          <a:stretch>
            <a:fillRect/>
          </a:stretch>
        </p:blipFill>
        <p:spPr>
          <a:xfrm>
            <a:off x="8675" y="4284"/>
            <a:ext cx="12174649" cy="6849431"/>
          </a:xfrm>
          <a:prstGeom prst="rect">
            <a:avLst/>
          </a:prstGeom>
        </p:spPr>
      </p:pic>
    </p:spTree>
    <p:extLst>
      <p:ext uri="{BB962C8B-B14F-4D97-AF65-F5344CB8AC3E}">
        <p14:creationId xmlns:p14="http://schemas.microsoft.com/office/powerpoint/2010/main" val="3611051249"/>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1236F62C-149A-45B0-8D7D-CAB71D4C051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5.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 + notes" id="{8BCBF2AE-6A67-4697-BA46-E610D9D0A0CD}" vid="{09C9A817-5A08-4999-8254-483A4D0B72DC}"/>
    </a:ext>
  </a:extLst>
</a:theme>
</file>

<file path=ppt/theme/theme6.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7.xml><?xml version="1.0" encoding="utf-8"?>
<a:theme xmlns:a="http://schemas.openxmlformats.org/drawingml/2006/main" name="1_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8.xml><?xml version="1.0" encoding="utf-8"?>
<a:theme xmlns:a="http://schemas.openxmlformats.org/drawingml/2006/main" name="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C5835BF093CDB47AC2776A1A2D05DB1" ma:contentTypeVersion="13" ma:contentTypeDescription="Create a new document." ma:contentTypeScope="" ma:versionID="868f41e0383ddd27a528b439a38cd3c3">
  <xsd:schema xmlns:xsd="http://www.w3.org/2001/XMLSchema" xmlns:xs="http://www.w3.org/2001/XMLSchema" xmlns:p="http://schemas.microsoft.com/office/2006/metadata/properties" xmlns:ns1="http://schemas.microsoft.com/sharepoint/v3" xmlns:ns3="4e13f64c-3567-45a6-8d18-55eafb77fd0c" xmlns:ns4="1ef62cf7-4989-4614-80d3-ebdddc0ced72" targetNamespace="http://schemas.microsoft.com/office/2006/metadata/properties" ma:root="true" ma:fieldsID="10e135614f8cd2db1a62cdc5b1a34d72" ns1:_="" ns3:_="" ns4:_="">
    <xsd:import namespace="http://schemas.microsoft.com/sharepoint/v3"/>
    <xsd:import namespace="4e13f64c-3567-45a6-8d18-55eafb77fd0c"/>
    <xsd:import namespace="1ef62cf7-4989-4614-80d3-ebdddc0ced7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Location" minOccurs="0"/>
                <xsd:element ref="ns1:_ip_UnifiedCompliancePolicyProperties" minOccurs="0"/>
                <xsd:element ref="ns1:_ip_UnifiedCompliancePolicyUIAc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13f64c-3567-45a6-8d18-55eafb77fd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ef62cf7-4989-4614-80d3-ebdddc0ced7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www.w3.org/XML/1998/namespace"/>
    <ds:schemaRef ds:uri="http://schemas.microsoft.com/office/2006/metadata/properties"/>
    <ds:schemaRef ds:uri="http://purl.org/dc/elements/1.1/"/>
    <ds:schemaRef ds:uri="http://schemas.microsoft.com/sharepoint/v3"/>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purl.org/dc/dcmitype/"/>
    <ds:schemaRef ds:uri="1ef62cf7-4989-4614-80d3-ebdddc0ced72"/>
    <ds:schemaRef ds:uri="4e13f64c-3567-45a6-8d18-55eafb77fd0c"/>
  </ds:schemaRefs>
</ds:datastoreItem>
</file>

<file path=customXml/itemProps2.xml><?xml version="1.0" encoding="utf-8"?>
<ds:datastoreItem xmlns:ds="http://schemas.openxmlformats.org/officeDocument/2006/customXml" ds:itemID="{80BBC9F2-E1F8-4CED-99FA-363F674E38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13f64c-3567-45a6-8d18-55eafb77fd0c"/>
    <ds:schemaRef ds:uri="1ef62cf7-4989-4614-80d3-ebdddc0ced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297</TotalTime>
  <Words>1106</Words>
  <Application>Microsoft Office PowerPoint</Application>
  <PresentationFormat>Widescreen</PresentationFormat>
  <Paragraphs>232</Paragraphs>
  <Slides>27</Slides>
  <Notes>16</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27</vt:i4>
      </vt:variant>
    </vt:vector>
  </HeadingPairs>
  <TitlesOfParts>
    <vt:vector size="43" baseType="lpstr">
      <vt:lpstr>Arial</vt:lpstr>
      <vt:lpstr>Calibri</vt:lpstr>
      <vt:lpstr>Calibri Light</vt:lpstr>
      <vt:lpstr>Consolas</vt:lpstr>
      <vt:lpstr>Segoe UI</vt:lpstr>
      <vt:lpstr>Segoe UI Light</vt:lpstr>
      <vt:lpstr>Segoe UI Semibold</vt:lpstr>
      <vt:lpstr>Wingdings</vt:lpstr>
      <vt:lpstr>White Template</vt:lpstr>
      <vt:lpstr>Light Gray Template</vt:lpstr>
      <vt:lpstr>Black Template</vt:lpstr>
      <vt:lpstr>1_White Template</vt:lpstr>
      <vt:lpstr>Microsoft 365 PPT Template - 2018</vt:lpstr>
      <vt:lpstr>Office Theme</vt:lpstr>
      <vt:lpstr>1_Light Gray Template</vt:lpstr>
      <vt:lpstr>2_White Template</vt:lpstr>
      <vt:lpstr>PowerPoint Presentation</vt:lpstr>
      <vt:lpstr>Microsoft Endpoint Manager What's new…</vt:lpstr>
      <vt:lpstr>PowerPoint Presentation</vt:lpstr>
      <vt:lpstr>PowerPoint Presentation</vt:lpstr>
      <vt:lpstr>Cloud powered endpoint management</vt:lpstr>
      <vt:lpstr>Announcing new co-management licensing</vt:lpstr>
      <vt:lpstr>Cloud Attach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Enable Cloud Console</vt:lpstr>
      <vt:lpstr>Portals</vt:lpstr>
      <vt:lpstr>Autopilot</vt:lpstr>
      <vt:lpstr>IT management of UEFI from the cloud</vt:lpstr>
      <vt:lpstr>AutoPilot into a Task Sequence – comming soon</vt:lpstr>
      <vt:lpstr>Experience Score</vt:lpstr>
      <vt:lpstr>Desktop Analytics</vt:lpstr>
      <vt:lpstr>PowerPoint Presentation</vt:lpstr>
      <vt:lpstr>Experience Score within Microsoft</vt:lpstr>
      <vt:lpstr>Cloud Content Optimization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Shows</dc:creator>
  <cp:keywords>Microsoft Ignite 2019</cp:keywords>
  <dc:description/>
  <cp:lastModifiedBy>Ronni Pedersen</cp:lastModifiedBy>
  <cp:revision>4</cp:revision>
  <dcterms:created xsi:type="dcterms:W3CDTF">2019-11-02T19:18:09Z</dcterms:created>
  <dcterms:modified xsi:type="dcterms:W3CDTF">2019-11-15T09:48:18Z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0x0101006C5835BF093CDB47AC2776A1A2D05DB1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250;#Microsoft Ignite 2019|cd3dfa97-b855-4c56-b74a-7fb402ddab1a</vt:lpwstr>
  </property>
</Properties>
</file>